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93" r:id="rId3"/>
    <p:sldId id="395" r:id="rId4"/>
    <p:sldId id="39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ED"/>
    <a:srgbClr val="E90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58" y="1412776"/>
            <a:ext cx="8687308" cy="2736304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Maths Rich Task : Function Machines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8575256" cy="63408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sz="3200" u="sng" dirty="0" smtClean="0">
                <a:solidFill>
                  <a:schemeClr val="bg1"/>
                </a:solidFill>
              </a:rPr>
              <a:t>Function Machines: Instructions</a:t>
            </a:r>
            <a:endParaRPr lang="en-GB" sz="3200" u="sng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77561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Choose a number to put into this function machine and make a note of the two outputs:</a:t>
            </a:r>
          </a:p>
          <a:p>
            <a:endParaRPr lang="en-GB" sz="28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1120" y="537321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Now try another number, and then another.</a:t>
            </a:r>
          </a:p>
          <a:p>
            <a:r>
              <a:rPr lang="en-GB" sz="2800" dirty="0" smtClean="0">
                <a:latin typeface="+mj-lt"/>
              </a:rPr>
              <a:t>What do you notice?</a:t>
            </a:r>
            <a:endParaRPr lang="en-GB" sz="2800" dirty="0">
              <a:latin typeface="+mj-lt"/>
            </a:endParaRPr>
          </a:p>
        </p:txBody>
      </p:sp>
      <p:pic>
        <p:nvPicPr>
          <p:cNvPr id="7" name="Snagit_PPT9D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532440" cy="312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45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510540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20938"/>
            <a:ext cx="510540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4724400"/>
            <a:ext cx="510540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17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B33ED"/>
                </a:solidFill>
              </a:rPr>
              <a:t>Excel Function Machine Checker</a:t>
            </a:r>
            <a:endParaRPr lang="en-GB" dirty="0">
              <a:solidFill>
                <a:srgbClr val="FB33ED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" y="1196752"/>
            <a:ext cx="870267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698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Maths Rich Task : Function Machines</vt:lpstr>
      <vt:lpstr>Function Machines: Instructions</vt:lpstr>
      <vt:lpstr>PowerPoint Presentation</vt:lpstr>
      <vt:lpstr>Excel Function Machine Checker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Windows User</cp:lastModifiedBy>
  <cp:revision>73</cp:revision>
  <dcterms:created xsi:type="dcterms:W3CDTF">2013-04-22T07:01:12Z</dcterms:created>
  <dcterms:modified xsi:type="dcterms:W3CDTF">2020-07-10T11:51:46Z</dcterms:modified>
</cp:coreProperties>
</file>