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4" r:id="rId2"/>
    <p:sldId id="393" r:id="rId3"/>
    <p:sldId id="396" r:id="rId4"/>
    <p:sldId id="3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EA0"/>
    <a:srgbClr val="F7DD1B"/>
    <a:srgbClr val="E905D9"/>
    <a:srgbClr val="FB3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40C87-756B-48C5-912E-D23E161E942D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6A0A2-9C00-4FD3-8FED-00D3C5CA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9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51C4F9-2845-4A4F-B35E-B63537F8EB4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8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rich.maths.org/28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744416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Maths Rich Task </a:t>
            </a:r>
            <a:br>
              <a:rPr lang="en-GB" sz="7200" dirty="0" smtClean="0">
                <a:solidFill>
                  <a:schemeClr val="bg1"/>
                </a:solidFill>
              </a:rPr>
            </a:br>
            <a:r>
              <a:rPr lang="en-GB" sz="7200" dirty="0" smtClean="0">
                <a:solidFill>
                  <a:schemeClr val="bg1"/>
                </a:solidFill>
              </a:rPr>
              <a:t> How many quadrilaterals?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chemeClr val="bg1"/>
                </a:solidFill>
              </a:rPr>
              <a:t>How many quadrilaterals: Instructions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24744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Calibri" panose="020F0502020204030204" pitchFamily="34" charset="0"/>
              </a:rPr>
              <a:t>How many </a:t>
            </a:r>
            <a:r>
              <a:rPr lang="en-GB" altLang="en-US" sz="2400" dirty="0" smtClean="0">
                <a:latin typeface="Calibri" panose="020F0502020204030204" pitchFamily="34" charset="0"/>
              </a:rPr>
              <a:t>different quadrilaterals can </a:t>
            </a:r>
            <a:r>
              <a:rPr lang="en-GB" altLang="en-US" sz="2400" dirty="0">
                <a:latin typeface="Calibri" panose="020F0502020204030204" pitchFamily="34" charset="0"/>
              </a:rPr>
              <a:t>you make on a 9 pin geoboard?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alibri" panose="020F0502020204030204" pitchFamily="34" charset="0"/>
              </a:rPr>
              <a:t>Each side must be connected by a dot on each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alibri" panose="020F0502020204030204" pitchFamily="34" charset="0"/>
              </a:rPr>
              <a:t>Each corner/vertex must lie on the outside of the circle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24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90" y="3501008"/>
            <a:ext cx="3327766" cy="30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01008"/>
            <a:ext cx="3172934" cy="304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4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500687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0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7030A0"/>
                </a:solidFill>
                <a:hlinkClick r:id="rId2"/>
              </a:rPr>
              <a:t>Virtual Geoboard:</a:t>
            </a:r>
            <a:endParaRPr lang="en-GB" sz="6600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72816"/>
            <a:ext cx="7632848" cy="48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46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Maths Rich Task   How many quadrilaterals?</vt:lpstr>
      <vt:lpstr>How many quadrilaterals: Instructions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Windows User</cp:lastModifiedBy>
  <cp:revision>70</cp:revision>
  <dcterms:created xsi:type="dcterms:W3CDTF">2013-04-22T07:01:12Z</dcterms:created>
  <dcterms:modified xsi:type="dcterms:W3CDTF">2020-07-10T11:53:17Z</dcterms:modified>
</cp:coreProperties>
</file>