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4" r:id="rId2"/>
    <p:sldId id="393" r:id="rId3"/>
    <p:sldId id="39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05D9"/>
    <a:srgbClr val="FB3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22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86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2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15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6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325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768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58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86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50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6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315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212" y="1412776"/>
            <a:ext cx="8229600" cy="3384376"/>
          </a:xfrm>
        </p:spPr>
        <p:txBody>
          <a:bodyPr>
            <a:noAutofit/>
          </a:bodyPr>
          <a:lstStyle/>
          <a:p>
            <a:r>
              <a:rPr lang="en-GB" sz="7200" dirty="0" smtClean="0">
                <a:solidFill>
                  <a:schemeClr val="bg1"/>
                </a:solidFill>
              </a:rPr>
              <a:t>Maths Rich Task : Multiplication Reduction</a:t>
            </a:r>
            <a:endParaRPr lang="en-GB" sz="72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91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en-GB" sz="3600" u="sng" dirty="0" smtClean="0">
                <a:solidFill>
                  <a:schemeClr val="bg1"/>
                </a:solidFill>
              </a:rPr>
              <a:t>Multiplication Reduction: Instructions</a:t>
            </a:r>
            <a:endParaRPr lang="en-GB" sz="3600" u="sng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1124744"/>
            <a:ext cx="729655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Choose any </a:t>
            </a:r>
            <a:r>
              <a:rPr lang="en-GB" sz="2400" dirty="0">
                <a:solidFill>
                  <a:srgbClr val="7030A0"/>
                </a:solidFill>
              </a:rPr>
              <a:t>3 digit number</a:t>
            </a:r>
          </a:p>
          <a:p>
            <a:endParaRPr lang="en-GB" sz="2400" dirty="0"/>
          </a:p>
          <a:p>
            <a:r>
              <a:rPr lang="en-GB" sz="2400" dirty="0">
                <a:solidFill>
                  <a:srgbClr val="00B050"/>
                </a:solidFill>
              </a:rPr>
              <a:t>Multiply</a:t>
            </a:r>
            <a:r>
              <a:rPr lang="en-GB" sz="2400" dirty="0"/>
              <a:t> the digits together to get a new number</a:t>
            </a:r>
          </a:p>
          <a:p>
            <a:endParaRPr lang="en-GB" sz="2400" dirty="0"/>
          </a:p>
          <a:p>
            <a:r>
              <a:rPr lang="en-GB" sz="2400" dirty="0"/>
              <a:t>Multiply the digits of the new number together</a:t>
            </a:r>
          </a:p>
          <a:p>
            <a:endParaRPr lang="en-GB" sz="2400" dirty="0"/>
          </a:p>
          <a:p>
            <a:r>
              <a:rPr lang="en-GB" sz="2400" dirty="0"/>
              <a:t>Keep doing this until you are left with a </a:t>
            </a:r>
            <a:r>
              <a:rPr lang="en-GB" sz="2400" dirty="0">
                <a:solidFill>
                  <a:srgbClr val="0070C0"/>
                </a:solidFill>
              </a:rPr>
              <a:t>single number</a:t>
            </a:r>
          </a:p>
          <a:p>
            <a:endParaRPr lang="en-GB" sz="2400" dirty="0"/>
          </a:p>
          <a:p>
            <a:r>
              <a:rPr lang="en-GB" sz="2400" dirty="0"/>
              <a:t>This is your “</a:t>
            </a:r>
            <a:r>
              <a:rPr lang="en-GB" sz="2400" dirty="0">
                <a:solidFill>
                  <a:srgbClr val="FF0000"/>
                </a:solidFill>
              </a:rPr>
              <a:t>root</a:t>
            </a:r>
            <a:r>
              <a:rPr lang="en-GB" sz="2400" dirty="0"/>
              <a:t>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pic>
        <p:nvPicPr>
          <p:cNvPr id="5" name="Picture 2" descr="http://4.bp.blogspot.com/-TEOEn4hP5kg/UNYmToS5DnI/AAAAAAAAINY/BcHI7WErNlU/s1600/Picture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89" y="4509120"/>
            <a:ext cx="4051957" cy="216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2.bp.blogspot.com/-TDOlNWO6Clc/UNYrx0R6ojI/AAAAAAAAINw/VmlRTpc9AAA/s1600/Picture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293096"/>
            <a:ext cx="4147901" cy="2199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452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332656"/>
            <a:ext cx="7056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rgbClr val="7030A0"/>
                </a:solidFill>
              </a:rPr>
              <a:t>Multiplication Reduction Checker…</a:t>
            </a:r>
            <a:endParaRPr lang="en-GB" sz="4800" dirty="0">
              <a:solidFill>
                <a:srgbClr val="7030A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204864"/>
            <a:ext cx="8232915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872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53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Maths Rich Task : Multiplication Reduction</vt:lpstr>
      <vt:lpstr>Multiplication Reduction: Instructions</vt:lpstr>
      <vt:lpstr>PowerPoint Presentation</vt:lpstr>
    </vt:vector>
  </TitlesOfParts>
  <Company>Thornleigh Salesian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Equations</dc:title>
  <dc:creator>Craig Barton</dc:creator>
  <cp:lastModifiedBy>Windows User</cp:lastModifiedBy>
  <cp:revision>67</cp:revision>
  <dcterms:created xsi:type="dcterms:W3CDTF">2013-04-22T07:01:12Z</dcterms:created>
  <dcterms:modified xsi:type="dcterms:W3CDTF">2020-07-10T11:54:31Z</dcterms:modified>
</cp:coreProperties>
</file>