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93" r:id="rId3"/>
    <p:sldId id="39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05D9"/>
    <a:srgbClr val="FB3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265C-281B-4942-B41F-2D570AAC6BEC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05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2448272"/>
          </a:xfrm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chemeClr val="bg1"/>
                </a:solidFill>
              </a:rPr>
              <a:t>Maths Rich Task  Number Reverse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GB" sz="3600" u="sng" dirty="0" smtClean="0">
                <a:solidFill>
                  <a:schemeClr val="bg1"/>
                </a:solidFill>
              </a:rPr>
              <a:t>Number Reverse: Instructions</a:t>
            </a:r>
            <a:endParaRPr lang="en-GB" sz="3600" u="sng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124744"/>
            <a:ext cx="72965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number 726 can be formed by adding a 3-digit number with its reversal: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462 + 264 </a:t>
            </a:r>
            <a:r>
              <a:rPr lang="en-GB" sz="2400" dirty="0" smtClean="0"/>
              <a:t>= 726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Can you find the two other ways to do </a:t>
            </a:r>
            <a:r>
              <a:rPr lang="en-GB" sz="2400" dirty="0" smtClean="0"/>
              <a:t>this?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pic>
        <p:nvPicPr>
          <p:cNvPr id="7" name="Picture 2" descr="https://lh6.googleusercontent.com/-tIb5819XgyQ/TWyuVFJN6nI/AAAAAAAABMQ/bXximZURFrw/s200/200px-Camden_County_Route_726_NJ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72627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45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332656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7030A0"/>
                </a:solidFill>
              </a:rPr>
              <a:t>Number Reverse Checker…</a:t>
            </a:r>
            <a:endParaRPr lang="en-GB" sz="48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" y="1702706"/>
            <a:ext cx="7789465" cy="309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7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Maths Rich Task  Number Reverse</vt:lpstr>
      <vt:lpstr>Number Reverse: Instructions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Craig Barton</dc:creator>
  <cp:lastModifiedBy>Windows User</cp:lastModifiedBy>
  <cp:revision>65</cp:revision>
  <dcterms:created xsi:type="dcterms:W3CDTF">2013-04-22T07:01:12Z</dcterms:created>
  <dcterms:modified xsi:type="dcterms:W3CDTF">2020-07-10T11:54:56Z</dcterms:modified>
</cp:coreProperties>
</file>