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93" r:id="rId3"/>
    <p:sldId id="3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5D9"/>
    <a:srgbClr val="FB3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rbartonmaths.com/wolfram29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240360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Maths Rich Task 9: Simultaneous Equations Staircase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bg1"/>
                </a:solidFill>
              </a:rPr>
              <a:t>Simultaneous Equations: Instructions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001" y="1196752"/>
            <a:ext cx="84486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Choose any two linear sequences and write down any 3 consecutive terms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7030A0"/>
                </a:solidFill>
              </a:rPr>
              <a:t>		7, 11, 15   </a:t>
            </a:r>
            <a:r>
              <a:rPr lang="en-GB" sz="2400" dirty="0"/>
              <a:t>and   </a:t>
            </a:r>
            <a:r>
              <a:rPr lang="en-GB" sz="2400" dirty="0">
                <a:solidFill>
                  <a:srgbClr val="00B050"/>
                </a:solidFill>
              </a:rPr>
              <a:t>10, 17, 24</a:t>
            </a:r>
          </a:p>
          <a:p>
            <a:endParaRPr lang="en-GB" sz="2400" dirty="0">
              <a:solidFill>
                <a:srgbClr val="00B050"/>
              </a:solidFill>
            </a:endParaRPr>
          </a:p>
          <a:p>
            <a:r>
              <a:rPr lang="en-GB" sz="2400" dirty="0"/>
              <a:t>Write them out in order as simultaneous equations</a:t>
            </a:r>
          </a:p>
          <a:p>
            <a:endParaRPr lang="en-GB" sz="2400" dirty="0"/>
          </a:p>
          <a:p>
            <a:r>
              <a:rPr lang="en-GB" sz="2400" dirty="0"/>
              <a:t>e.g. 	</a:t>
            </a:r>
            <a:r>
              <a:rPr lang="en-GB" sz="2400" dirty="0">
                <a:solidFill>
                  <a:srgbClr val="FF0000"/>
                </a:solidFill>
              </a:rPr>
              <a:t>7x + 11y = 15</a:t>
            </a:r>
          </a:p>
          <a:p>
            <a:r>
              <a:rPr lang="en-GB" sz="2400" dirty="0"/>
              <a:t>	</a:t>
            </a:r>
            <a:r>
              <a:rPr lang="en-GB" sz="2400" dirty="0">
                <a:solidFill>
                  <a:srgbClr val="0070C0"/>
                </a:solidFill>
              </a:rPr>
              <a:t>10x + 17y = 24</a:t>
            </a:r>
          </a:p>
          <a:p>
            <a:endParaRPr lang="en-GB" sz="2400" dirty="0"/>
          </a:p>
          <a:p>
            <a:r>
              <a:rPr lang="en-GB" sz="2400" dirty="0"/>
              <a:t>Now solve them</a:t>
            </a:r>
          </a:p>
          <a:p>
            <a:endParaRPr lang="en-GB" sz="2400" dirty="0"/>
          </a:p>
          <a:p>
            <a:r>
              <a:rPr lang="en-GB" sz="2400" dirty="0"/>
              <a:t>Try again with two different linear sequences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7030A0"/>
                </a:solidFill>
                <a:hlinkClick r:id="rId2"/>
              </a:rPr>
              <a:t>Online widget to solve simultaneous equations</a:t>
            </a:r>
            <a:endParaRPr lang="en-GB" sz="4800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420888"/>
            <a:ext cx="764594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Maths Rich Task 9: Simultaneous Equations Staircase</vt:lpstr>
      <vt:lpstr>Simultaneous Equations: Instructions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Windows User</cp:lastModifiedBy>
  <cp:revision>67</cp:revision>
  <dcterms:created xsi:type="dcterms:W3CDTF">2013-04-22T07:01:12Z</dcterms:created>
  <dcterms:modified xsi:type="dcterms:W3CDTF">2020-07-10T11:56:46Z</dcterms:modified>
</cp:coreProperties>
</file>