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181096-1860-4EAC-A487-101254B70708}"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2CCC81-E769-4995-A305-11ABC76C13EE}" type="slidenum">
              <a:rPr lang="en-GB" smtClean="0"/>
              <a:t>‹#›</a:t>
            </a:fld>
            <a:endParaRPr lang="en-GB"/>
          </a:p>
        </p:txBody>
      </p:sp>
    </p:spTree>
    <p:extLst>
      <p:ext uri="{BB962C8B-B14F-4D97-AF65-F5344CB8AC3E}">
        <p14:creationId xmlns:p14="http://schemas.microsoft.com/office/powerpoint/2010/main" val="3476783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81096-1860-4EAC-A487-101254B70708}"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2CCC81-E769-4995-A305-11ABC76C13EE}" type="slidenum">
              <a:rPr lang="en-GB" smtClean="0"/>
              <a:t>‹#›</a:t>
            </a:fld>
            <a:endParaRPr lang="en-GB"/>
          </a:p>
        </p:txBody>
      </p:sp>
    </p:spTree>
    <p:extLst>
      <p:ext uri="{BB962C8B-B14F-4D97-AF65-F5344CB8AC3E}">
        <p14:creationId xmlns:p14="http://schemas.microsoft.com/office/powerpoint/2010/main" val="964354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81096-1860-4EAC-A487-101254B70708}"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2CCC81-E769-4995-A305-11ABC76C13EE}" type="slidenum">
              <a:rPr lang="en-GB" smtClean="0"/>
              <a:t>‹#›</a:t>
            </a:fld>
            <a:endParaRPr lang="en-GB"/>
          </a:p>
        </p:txBody>
      </p:sp>
    </p:spTree>
    <p:extLst>
      <p:ext uri="{BB962C8B-B14F-4D97-AF65-F5344CB8AC3E}">
        <p14:creationId xmlns:p14="http://schemas.microsoft.com/office/powerpoint/2010/main" val="87354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81096-1860-4EAC-A487-101254B70708}"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2CCC81-E769-4995-A305-11ABC76C13EE}" type="slidenum">
              <a:rPr lang="en-GB" smtClean="0"/>
              <a:t>‹#›</a:t>
            </a:fld>
            <a:endParaRPr lang="en-GB"/>
          </a:p>
        </p:txBody>
      </p:sp>
    </p:spTree>
    <p:extLst>
      <p:ext uri="{BB962C8B-B14F-4D97-AF65-F5344CB8AC3E}">
        <p14:creationId xmlns:p14="http://schemas.microsoft.com/office/powerpoint/2010/main" val="1893465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181096-1860-4EAC-A487-101254B70708}"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2CCC81-E769-4995-A305-11ABC76C13EE}" type="slidenum">
              <a:rPr lang="en-GB" smtClean="0"/>
              <a:t>‹#›</a:t>
            </a:fld>
            <a:endParaRPr lang="en-GB"/>
          </a:p>
        </p:txBody>
      </p:sp>
    </p:spTree>
    <p:extLst>
      <p:ext uri="{BB962C8B-B14F-4D97-AF65-F5344CB8AC3E}">
        <p14:creationId xmlns:p14="http://schemas.microsoft.com/office/powerpoint/2010/main" val="3835126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181096-1860-4EAC-A487-101254B70708}"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2CCC81-E769-4995-A305-11ABC76C13EE}" type="slidenum">
              <a:rPr lang="en-GB" smtClean="0"/>
              <a:t>‹#›</a:t>
            </a:fld>
            <a:endParaRPr lang="en-GB"/>
          </a:p>
        </p:txBody>
      </p:sp>
    </p:spTree>
    <p:extLst>
      <p:ext uri="{BB962C8B-B14F-4D97-AF65-F5344CB8AC3E}">
        <p14:creationId xmlns:p14="http://schemas.microsoft.com/office/powerpoint/2010/main" val="356700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181096-1860-4EAC-A487-101254B70708}" type="datetimeFigureOut">
              <a:rPr lang="en-GB" smtClean="0"/>
              <a:t>30/04/2020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2CCC81-E769-4995-A305-11ABC76C13EE}" type="slidenum">
              <a:rPr lang="en-GB" smtClean="0"/>
              <a:t>‹#›</a:t>
            </a:fld>
            <a:endParaRPr lang="en-GB"/>
          </a:p>
        </p:txBody>
      </p:sp>
    </p:spTree>
    <p:extLst>
      <p:ext uri="{BB962C8B-B14F-4D97-AF65-F5344CB8AC3E}">
        <p14:creationId xmlns:p14="http://schemas.microsoft.com/office/powerpoint/2010/main" val="341709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181096-1860-4EAC-A487-101254B70708}" type="datetimeFigureOut">
              <a:rPr lang="en-GB" smtClean="0"/>
              <a:t>30/04/2020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2CCC81-E769-4995-A305-11ABC76C13EE}" type="slidenum">
              <a:rPr lang="en-GB" smtClean="0"/>
              <a:t>‹#›</a:t>
            </a:fld>
            <a:endParaRPr lang="en-GB"/>
          </a:p>
        </p:txBody>
      </p:sp>
    </p:spTree>
    <p:extLst>
      <p:ext uri="{BB962C8B-B14F-4D97-AF65-F5344CB8AC3E}">
        <p14:creationId xmlns:p14="http://schemas.microsoft.com/office/powerpoint/2010/main" val="1344391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81096-1860-4EAC-A487-101254B70708}" type="datetimeFigureOut">
              <a:rPr lang="en-GB" smtClean="0"/>
              <a:t>30/04/2020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2CCC81-E769-4995-A305-11ABC76C13EE}" type="slidenum">
              <a:rPr lang="en-GB" smtClean="0"/>
              <a:t>‹#›</a:t>
            </a:fld>
            <a:endParaRPr lang="en-GB"/>
          </a:p>
        </p:txBody>
      </p:sp>
    </p:spTree>
    <p:extLst>
      <p:ext uri="{BB962C8B-B14F-4D97-AF65-F5344CB8AC3E}">
        <p14:creationId xmlns:p14="http://schemas.microsoft.com/office/powerpoint/2010/main" val="3967716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181096-1860-4EAC-A487-101254B70708}"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2CCC81-E769-4995-A305-11ABC76C13EE}" type="slidenum">
              <a:rPr lang="en-GB" smtClean="0"/>
              <a:t>‹#›</a:t>
            </a:fld>
            <a:endParaRPr lang="en-GB"/>
          </a:p>
        </p:txBody>
      </p:sp>
    </p:spTree>
    <p:extLst>
      <p:ext uri="{BB962C8B-B14F-4D97-AF65-F5344CB8AC3E}">
        <p14:creationId xmlns:p14="http://schemas.microsoft.com/office/powerpoint/2010/main" val="3007070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181096-1860-4EAC-A487-101254B70708}"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2CCC81-E769-4995-A305-11ABC76C13EE}" type="slidenum">
              <a:rPr lang="en-GB" smtClean="0"/>
              <a:t>‹#›</a:t>
            </a:fld>
            <a:endParaRPr lang="en-GB"/>
          </a:p>
        </p:txBody>
      </p:sp>
    </p:spTree>
    <p:extLst>
      <p:ext uri="{BB962C8B-B14F-4D97-AF65-F5344CB8AC3E}">
        <p14:creationId xmlns:p14="http://schemas.microsoft.com/office/powerpoint/2010/main" val="2514424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81096-1860-4EAC-A487-101254B70708}" type="datetimeFigureOut">
              <a:rPr lang="en-GB" smtClean="0"/>
              <a:t>30/04/2020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CCC81-E769-4995-A305-11ABC76C13EE}" type="slidenum">
              <a:rPr lang="en-GB" smtClean="0"/>
              <a:t>‹#›</a:t>
            </a:fld>
            <a:endParaRPr lang="en-GB"/>
          </a:p>
        </p:txBody>
      </p:sp>
    </p:spTree>
    <p:extLst>
      <p:ext uri="{BB962C8B-B14F-4D97-AF65-F5344CB8AC3E}">
        <p14:creationId xmlns:p14="http://schemas.microsoft.com/office/powerpoint/2010/main" val="1498562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Human Rights and the Law</a:t>
            </a:r>
            <a:endParaRPr lang="en-GB" dirty="0"/>
          </a:p>
        </p:txBody>
      </p:sp>
      <p:sp>
        <p:nvSpPr>
          <p:cNvPr id="3" name="Subtitle 2"/>
          <p:cNvSpPr>
            <a:spLocks noGrp="1"/>
          </p:cNvSpPr>
          <p:nvPr>
            <p:ph type="subTitle" idx="1"/>
          </p:nvPr>
        </p:nvSpPr>
        <p:spPr/>
        <p:txBody>
          <a:bodyPr>
            <a:normAutofit/>
          </a:bodyPr>
          <a:lstStyle/>
          <a:p>
            <a:r>
              <a:rPr lang="en-GB" sz="4000" dirty="0" smtClean="0"/>
              <a:t>Asylum Seeker Project</a:t>
            </a:r>
            <a:endParaRPr lang="en-GB" sz="4000" dirty="0"/>
          </a:p>
        </p:txBody>
      </p:sp>
    </p:spTree>
    <p:extLst>
      <p:ext uri="{BB962C8B-B14F-4D97-AF65-F5344CB8AC3E}">
        <p14:creationId xmlns:p14="http://schemas.microsoft.com/office/powerpoint/2010/main" val="3187263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Thinking about what you have learned</a:t>
            </a:r>
            <a:endParaRPr lang="en-GB" dirty="0"/>
          </a:p>
        </p:txBody>
      </p:sp>
      <p:sp>
        <p:nvSpPr>
          <p:cNvPr id="3" name="Content Placeholder 2"/>
          <p:cNvSpPr>
            <a:spLocks noGrp="1"/>
          </p:cNvSpPr>
          <p:nvPr>
            <p:ph idx="1"/>
          </p:nvPr>
        </p:nvSpPr>
        <p:spPr/>
        <p:txBody>
          <a:bodyPr/>
          <a:lstStyle/>
          <a:p>
            <a:r>
              <a:rPr lang="en-GB" dirty="0" smtClean="0"/>
              <a:t>Write a short paragraph explaining:</a:t>
            </a:r>
          </a:p>
          <a:p>
            <a:pPr marL="514350" indent="-514350">
              <a:buAutoNum type="arabicPeriod"/>
            </a:pPr>
            <a:r>
              <a:rPr lang="en-GB" dirty="0" smtClean="0"/>
              <a:t>How you felt being in the shoes of an asylum seeker; and</a:t>
            </a:r>
          </a:p>
          <a:p>
            <a:pPr marL="514350" indent="-514350">
              <a:buAutoNum type="arabicPeriod"/>
            </a:pPr>
            <a:r>
              <a:rPr lang="en-GB" dirty="0" smtClean="0"/>
              <a:t>Whether any of your </a:t>
            </a:r>
            <a:r>
              <a:rPr lang="en-GB" smtClean="0"/>
              <a:t>research surprised you.</a:t>
            </a:r>
            <a:endParaRPr lang="en-GB" dirty="0" smtClean="0"/>
          </a:p>
          <a:p>
            <a:pPr marL="0" indent="0">
              <a:buNone/>
            </a:pPr>
            <a:endParaRPr lang="en-GB" dirty="0"/>
          </a:p>
        </p:txBody>
      </p:sp>
    </p:spTree>
    <p:extLst>
      <p:ext uri="{BB962C8B-B14F-4D97-AF65-F5344CB8AC3E}">
        <p14:creationId xmlns:p14="http://schemas.microsoft.com/office/powerpoint/2010/main" val="276717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 Asylum Seekers </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Asylum seekers are people who have had to flee from their country because their life is in danger.</a:t>
            </a:r>
          </a:p>
          <a:p>
            <a:r>
              <a:rPr lang="en-GB" dirty="0" smtClean="0"/>
              <a:t>Every year thousands of asylum seekers ask for protection in the UK.  </a:t>
            </a:r>
          </a:p>
          <a:p>
            <a:r>
              <a:rPr lang="en-GB" dirty="0" smtClean="0"/>
              <a:t>But not all are allowed to stay.  In 2019, there were 31,589 applications for asylum but only a third of these claims were accepted.</a:t>
            </a:r>
          </a:p>
          <a:p>
            <a:r>
              <a:rPr lang="en-GB" dirty="0" smtClean="0"/>
              <a:t>This is because it can be difficult for an asylum seeker to show that they are genuinely in need of protection.  They have to go through a series of interviews with an immigration officer to explain what happened to them and what they are afraid of.  Sometimes, they make mistakes about dates or the sequence of events and this is used as a reason to disbelieve them.  It is rare for an asylum seeker to have any evidence to prove what happened.  Sometimes their case does not match the definition of ‘refugee’ and other times they come from countries which are considered to be safe.</a:t>
            </a:r>
            <a:endParaRPr lang="en-GB" dirty="0"/>
          </a:p>
        </p:txBody>
      </p:sp>
    </p:spTree>
    <p:extLst>
      <p:ext uri="{BB962C8B-B14F-4D97-AF65-F5344CB8AC3E}">
        <p14:creationId xmlns:p14="http://schemas.microsoft.com/office/powerpoint/2010/main" val="2669775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a:t>
            </a:r>
            <a:endParaRPr lang="en-GB" dirty="0"/>
          </a:p>
        </p:txBody>
      </p:sp>
      <p:sp>
        <p:nvSpPr>
          <p:cNvPr id="3" name="Content Placeholder 2"/>
          <p:cNvSpPr>
            <a:spLocks noGrp="1"/>
          </p:cNvSpPr>
          <p:nvPr>
            <p:ph idx="1"/>
          </p:nvPr>
        </p:nvSpPr>
        <p:spPr/>
        <p:txBody>
          <a:bodyPr/>
          <a:lstStyle/>
          <a:p>
            <a:r>
              <a:rPr lang="en-GB" dirty="0" smtClean="0"/>
              <a:t>The objective of this project is twofold:</a:t>
            </a:r>
          </a:p>
          <a:p>
            <a:pPr marL="514350" indent="-514350">
              <a:buFont typeface="+mj-lt"/>
              <a:buAutoNum type="arabicPeriod"/>
            </a:pPr>
            <a:r>
              <a:rPr lang="en-GB" dirty="0" smtClean="0"/>
              <a:t>To put yourself in the shoes of an asylum seeker and consider the things that would be needed to prove their case;</a:t>
            </a:r>
          </a:p>
          <a:p>
            <a:pPr marL="514350" indent="-514350">
              <a:buFont typeface="+mj-lt"/>
              <a:buAutoNum type="arabicPeriod"/>
            </a:pPr>
            <a:r>
              <a:rPr lang="en-GB" dirty="0" smtClean="0"/>
              <a:t>To learn a little bit about refugee law in this country and how it applies to asylum seekers.</a:t>
            </a:r>
            <a:endParaRPr lang="en-GB" dirty="0"/>
          </a:p>
        </p:txBody>
      </p:sp>
    </p:spTree>
    <p:extLst>
      <p:ext uri="{BB962C8B-B14F-4D97-AF65-F5344CB8AC3E}">
        <p14:creationId xmlns:p14="http://schemas.microsoft.com/office/powerpoint/2010/main" val="2231951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 1 – Uncle Ali’s House</a:t>
            </a:r>
            <a:endParaRPr lang="en-GB" dirty="0"/>
          </a:p>
        </p:txBody>
      </p:sp>
      <p:sp>
        <p:nvSpPr>
          <p:cNvPr id="3" name="Content Placeholder 2"/>
          <p:cNvSpPr>
            <a:spLocks noGrp="1"/>
          </p:cNvSpPr>
          <p:nvPr>
            <p:ph idx="1"/>
          </p:nvPr>
        </p:nvSpPr>
        <p:spPr/>
        <p:txBody>
          <a:bodyPr/>
          <a:lstStyle/>
          <a:p>
            <a:r>
              <a:rPr lang="en-GB" dirty="0" smtClean="0"/>
              <a:t>Work through the activity on Uncle Ali’s House (attached).  You should read Part 1 and complete Task 1, then read Part 2 and complete Task 2 and finally read Part 3 and complete Task 3.</a:t>
            </a:r>
          </a:p>
          <a:p>
            <a:r>
              <a:rPr lang="en-GB" dirty="0" smtClean="0"/>
              <a:t>Your answers should be typed up.  Give full explanations for your decisions.</a:t>
            </a:r>
            <a:endParaRPr lang="en-GB" dirty="0"/>
          </a:p>
        </p:txBody>
      </p:sp>
    </p:spTree>
    <p:extLst>
      <p:ext uri="{BB962C8B-B14F-4D97-AF65-F5344CB8AC3E}">
        <p14:creationId xmlns:p14="http://schemas.microsoft.com/office/powerpoint/2010/main" val="2379785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 2- Research</a:t>
            </a:r>
            <a:endParaRPr lang="en-GB" dirty="0"/>
          </a:p>
        </p:txBody>
      </p:sp>
      <p:sp>
        <p:nvSpPr>
          <p:cNvPr id="3" name="Content Placeholder 2"/>
          <p:cNvSpPr>
            <a:spLocks noGrp="1"/>
          </p:cNvSpPr>
          <p:nvPr>
            <p:ph idx="1"/>
          </p:nvPr>
        </p:nvSpPr>
        <p:spPr/>
        <p:txBody>
          <a:bodyPr/>
          <a:lstStyle/>
          <a:p>
            <a:r>
              <a:rPr lang="en-GB" dirty="0" smtClean="0"/>
              <a:t>In this country we use an international definition of ‘refugee’ which is </a:t>
            </a:r>
          </a:p>
          <a:p>
            <a:pPr marL="0" indent="0">
              <a:buNone/>
            </a:pPr>
            <a:endParaRPr lang="en-GB" dirty="0"/>
          </a:p>
          <a:p>
            <a:pPr marL="0" indent="0">
              <a:buNone/>
            </a:pPr>
            <a:r>
              <a:rPr lang="en-GB" dirty="0" smtClean="0"/>
              <a:t>“someone who is unable or unwilling to return to their country of origin owing to a well-founded fear of being persecuted for reasons of race, religion, nationality, membership of a particular social group, or political opinion.”</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815581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Undertake your own research to explain what the following phrases mean </a:t>
            </a:r>
            <a:r>
              <a:rPr lang="en-GB" b="1" u="sng" dirty="0" smtClean="0"/>
              <a:t>and</a:t>
            </a:r>
            <a:r>
              <a:rPr lang="en-GB" dirty="0" smtClean="0"/>
              <a:t> for each of the four categories (race, religion, political opinion and particular social group) give an example of how someone might face persecution as a result of this:</a:t>
            </a:r>
          </a:p>
          <a:p>
            <a:endParaRPr lang="en-GB" dirty="0"/>
          </a:p>
          <a:p>
            <a:r>
              <a:rPr lang="en-GB" dirty="0" smtClean="0">
                <a:solidFill>
                  <a:srgbClr val="FF0000"/>
                </a:solidFill>
              </a:rPr>
              <a:t>Persecution;</a:t>
            </a:r>
          </a:p>
          <a:p>
            <a:r>
              <a:rPr lang="en-GB" dirty="0" smtClean="0">
                <a:solidFill>
                  <a:srgbClr val="FF0000"/>
                </a:solidFill>
              </a:rPr>
              <a:t>Race;</a:t>
            </a:r>
          </a:p>
          <a:p>
            <a:r>
              <a:rPr lang="en-GB" dirty="0" smtClean="0">
                <a:solidFill>
                  <a:srgbClr val="FF0000"/>
                </a:solidFill>
              </a:rPr>
              <a:t>Religion;</a:t>
            </a:r>
          </a:p>
          <a:p>
            <a:r>
              <a:rPr lang="en-GB" dirty="0" smtClean="0">
                <a:solidFill>
                  <a:srgbClr val="FF0000"/>
                </a:solidFill>
              </a:rPr>
              <a:t>Political opinion;</a:t>
            </a:r>
          </a:p>
          <a:p>
            <a:r>
              <a:rPr lang="en-GB" dirty="0" smtClean="0">
                <a:solidFill>
                  <a:srgbClr val="FF0000"/>
                </a:solidFill>
              </a:rPr>
              <a:t>Particular social group</a:t>
            </a:r>
          </a:p>
          <a:p>
            <a:endParaRPr lang="en-GB" dirty="0">
              <a:solidFill>
                <a:srgbClr val="FF0000"/>
              </a:solidFill>
            </a:endParaRPr>
          </a:p>
        </p:txBody>
      </p:sp>
    </p:spTree>
    <p:extLst>
      <p:ext uri="{BB962C8B-B14F-4D97-AF65-F5344CB8AC3E}">
        <p14:creationId xmlns:p14="http://schemas.microsoft.com/office/powerpoint/2010/main" val="1046765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Going back to uncle Ali’s House</a:t>
            </a:r>
            <a:endParaRPr lang="en-GB" dirty="0"/>
          </a:p>
        </p:txBody>
      </p:sp>
      <p:sp>
        <p:nvSpPr>
          <p:cNvPr id="3" name="Content Placeholder 2"/>
          <p:cNvSpPr>
            <a:spLocks noGrp="1"/>
          </p:cNvSpPr>
          <p:nvPr>
            <p:ph idx="1"/>
          </p:nvPr>
        </p:nvSpPr>
        <p:spPr/>
        <p:txBody>
          <a:bodyPr/>
          <a:lstStyle/>
          <a:p>
            <a:r>
              <a:rPr lang="en-GB" dirty="0" smtClean="0"/>
              <a:t>Go back to your work on Uncle Ali’s House.  Explain in detail how the narrator of this story would fit into the definition of refugee (or not).</a:t>
            </a:r>
            <a:endParaRPr lang="en-GB" dirty="0"/>
          </a:p>
        </p:txBody>
      </p:sp>
    </p:spTree>
    <p:extLst>
      <p:ext uri="{BB962C8B-B14F-4D97-AF65-F5344CB8AC3E}">
        <p14:creationId xmlns:p14="http://schemas.microsoft.com/office/powerpoint/2010/main" val="1538714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Research and set out where the law on asylum is written down in this country – in other words what is the law called.  Write down what it says.</a:t>
            </a:r>
            <a:endParaRPr lang="en-GB" dirty="0"/>
          </a:p>
        </p:txBody>
      </p:sp>
    </p:spTree>
    <p:extLst>
      <p:ext uri="{BB962C8B-B14F-4D97-AF65-F5344CB8AC3E}">
        <p14:creationId xmlns:p14="http://schemas.microsoft.com/office/powerpoint/2010/main" val="188765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Extension activity</a:t>
            </a:r>
            <a:endParaRPr lang="en-GB" dirty="0"/>
          </a:p>
        </p:txBody>
      </p:sp>
      <p:sp>
        <p:nvSpPr>
          <p:cNvPr id="3" name="Content Placeholder 2"/>
          <p:cNvSpPr>
            <a:spLocks noGrp="1"/>
          </p:cNvSpPr>
          <p:nvPr>
            <p:ph idx="1"/>
          </p:nvPr>
        </p:nvSpPr>
        <p:spPr/>
        <p:txBody>
          <a:bodyPr/>
          <a:lstStyle/>
          <a:p>
            <a:r>
              <a:rPr lang="en-GB" dirty="0" smtClean="0"/>
              <a:t>When you completed the activity on Uncle Ali’s House, you were asked to consider whether the family had any evidence to prove they were genuine asylum seekers.</a:t>
            </a:r>
          </a:p>
          <a:p>
            <a:r>
              <a:rPr lang="en-GB" dirty="0" smtClean="0"/>
              <a:t>Find out what the law says about whether immigration officers can refuse a case just because there is no documentary evidence to prove the case.</a:t>
            </a:r>
            <a:endParaRPr lang="en-GB" dirty="0"/>
          </a:p>
        </p:txBody>
      </p:sp>
    </p:spTree>
    <p:extLst>
      <p:ext uri="{BB962C8B-B14F-4D97-AF65-F5344CB8AC3E}">
        <p14:creationId xmlns:p14="http://schemas.microsoft.com/office/powerpoint/2010/main" val="484102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1947B751483F4B91732CC615FB5B66" ma:contentTypeVersion="10" ma:contentTypeDescription="Create a new document." ma:contentTypeScope="" ma:versionID="3438d099f61ea1f20c01ff08787b2c9a">
  <xsd:schema xmlns:xsd="http://www.w3.org/2001/XMLSchema" xmlns:xs="http://www.w3.org/2001/XMLSchema" xmlns:p="http://schemas.microsoft.com/office/2006/metadata/properties" xmlns:ns2="64ad5651-337a-4bae-b986-24d43b427f00" targetNamespace="http://schemas.microsoft.com/office/2006/metadata/properties" ma:root="true" ma:fieldsID="69033605869fde7973e7ce52e2f5eefe" ns2:_="">
    <xsd:import namespace="64ad5651-337a-4bae-b986-24d43b427f0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ad5651-337a-4bae-b986-24d43b427f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7C5EBE-24B2-44C4-B0EE-13CACFB29750}"/>
</file>

<file path=customXml/itemProps2.xml><?xml version="1.0" encoding="utf-8"?>
<ds:datastoreItem xmlns:ds="http://schemas.openxmlformats.org/officeDocument/2006/customXml" ds:itemID="{63769106-AA12-457D-BC88-90CFC01C33C0}"/>
</file>

<file path=customXml/itemProps3.xml><?xml version="1.0" encoding="utf-8"?>
<ds:datastoreItem xmlns:ds="http://schemas.openxmlformats.org/officeDocument/2006/customXml" ds:itemID="{374BD54E-D647-4BB8-B356-9D65CCFB880D}"/>
</file>

<file path=docProps/app.xml><?xml version="1.0" encoding="utf-8"?>
<Properties xmlns="http://schemas.openxmlformats.org/officeDocument/2006/extended-properties" xmlns:vt="http://schemas.openxmlformats.org/officeDocument/2006/docPropsVTypes">
  <TotalTime>22</TotalTime>
  <Words>567</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Human Rights and the Law</vt:lpstr>
      <vt:lpstr>Introduction - Asylum Seekers </vt:lpstr>
      <vt:lpstr>Objective</vt:lpstr>
      <vt:lpstr>Part 1 – Uncle Ali’s House</vt:lpstr>
      <vt:lpstr>Part 2- Research</vt:lpstr>
      <vt:lpstr>PowerPoint Presentation</vt:lpstr>
      <vt:lpstr>Going back to uncle Ali’s House</vt:lpstr>
      <vt:lpstr>PowerPoint Presentation</vt:lpstr>
      <vt:lpstr>Extension activity</vt:lpstr>
      <vt:lpstr>Thinking about what you have learned</vt:lpstr>
    </vt:vector>
  </TitlesOfParts>
  <Company>st-marys.internal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and the Law</dc:title>
  <dc:creator>Kyriacoulla Degirmenci</dc:creator>
  <cp:lastModifiedBy>Georgette</cp:lastModifiedBy>
  <cp:revision>4</cp:revision>
  <dcterms:created xsi:type="dcterms:W3CDTF">2020-04-25T12:10:43Z</dcterms:created>
  <dcterms:modified xsi:type="dcterms:W3CDTF">2020-04-30T14:14:14Z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0x010100EF1947B751483F4B91732CC615FB5B66</vt:lpwstr>
  </property>
</Properties>
</file>