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472" r:id="rId5"/>
    <p:sldId id="471" r:id="rId6"/>
    <p:sldId id="459" r:id="rId7"/>
    <p:sldId id="474" r:id="rId8"/>
    <p:sldId id="475" r:id="rId9"/>
    <p:sldId id="476" r:id="rId10"/>
    <p:sldId id="468" r:id="rId11"/>
    <p:sldId id="477" r:id="rId12"/>
    <p:sldId id="437" r:id="rId13"/>
    <p:sldId id="478" r:id="rId14"/>
    <p:sldId id="454" r:id="rId15"/>
  </p:sldIdLst>
  <p:sldSz cx="12192000" cy="6858000"/>
  <p:notesSz cx="6864350" cy="9996488"/>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49">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73756" autoAdjust="0"/>
  </p:normalViewPr>
  <p:slideViewPr>
    <p:cSldViewPr>
      <p:cViewPr varScale="1">
        <p:scale>
          <a:sx n="64" d="100"/>
          <a:sy n="64" d="100"/>
        </p:scale>
        <p:origin x="1550"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50" y="-96"/>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Douglas" userId="adb9f317-fa12-407e-a7f0-8bd3f92b5a5f" providerId="ADAL" clId="{E8FBE8AC-9AAD-47B6-B0AC-7455EDF350B1}"/>
    <pc:docChg chg="custSel modSld">
      <pc:chgData name="Louise Douglas" userId="adb9f317-fa12-407e-a7f0-8bd3f92b5a5f" providerId="ADAL" clId="{E8FBE8AC-9AAD-47B6-B0AC-7455EDF350B1}" dt="2021-11-18T10:03:28.048" v="36" actId="20577"/>
      <pc:docMkLst>
        <pc:docMk/>
      </pc:docMkLst>
      <pc:sldChg chg="addSp delSp">
        <pc:chgData name="Louise Douglas" userId="adb9f317-fa12-407e-a7f0-8bd3f92b5a5f" providerId="ADAL" clId="{E8FBE8AC-9AAD-47B6-B0AC-7455EDF350B1}" dt="2021-11-16T15:08:47.482" v="34" actId="478"/>
        <pc:sldMkLst>
          <pc:docMk/>
          <pc:sldMk cId="1711960010" sldId="437"/>
        </pc:sldMkLst>
        <pc:picChg chg="add">
          <ac:chgData name="Louise Douglas" userId="adb9f317-fa12-407e-a7f0-8bd3f92b5a5f" providerId="ADAL" clId="{E8FBE8AC-9AAD-47B6-B0AC-7455EDF350B1}" dt="2021-11-16T15:01:04.172" v="9"/>
          <ac:picMkLst>
            <pc:docMk/>
            <pc:sldMk cId="1711960010" sldId="437"/>
            <ac:picMk id="6" creationId="{2CE7C1C6-D3E9-4575-9C5E-8C6ED0E58879}"/>
          </ac:picMkLst>
        </pc:picChg>
        <pc:picChg chg="del">
          <ac:chgData name="Louise Douglas" userId="adb9f317-fa12-407e-a7f0-8bd3f92b5a5f" providerId="ADAL" clId="{E8FBE8AC-9AAD-47B6-B0AC-7455EDF350B1}" dt="2021-11-16T15:08:47.482" v="34" actId="478"/>
          <ac:picMkLst>
            <pc:docMk/>
            <pc:sldMk cId="1711960010" sldId="437"/>
            <ac:picMk id="11" creationId="{00000000-0000-0000-0000-000000000000}"/>
          </ac:picMkLst>
        </pc:picChg>
      </pc:sldChg>
      <pc:sldChg chg="addSp delSp modSp">
        <pc:chgData name="Louise Douglas" userId="adb9f317-fa12-407e-a7f0-8bd3f92b5a5f" providerId="ADAL" clId="{E8FBE8AC-9AAD-47B6-B0AC-7455EDF350B1}" dt="2021-11-16T15:01:54.954" v="19" actId="1076"/>
        <pc:sldMkLst>
          <pc:docMk/>
          <pc:sldMk cId="2096472571" sldId="454"/>
        </pc:sldMkLst>
        <pc:spChg chg="del">
          <ac:chgData name="Louise Douglas" userId="adb9f317-fa12-407e-a7f0-8bd3f92b5a5f" providerId="ADAL" clId="{E8FBE8AC-9AAD-47B6-B0AC-7455EDF350B1}" dt="2021-11-16T15:01:39.880" v="15" actId="478"/>
          <ac:spMkLst>
            <pc:docMk/>
            <pc:sldMk cId="2096472571" sldId="454"/>
            <ac:spMk id="2" creationId="{00000000-0000-0000-0000-000000000000}"/>
          </ac:spMkLst>
        </pc:spChg>
        <pc:spChg chg="add mod">
          <ac:chgData name="Louise Douglas" userId="adb9f317-fa12-407e-a7f0-8bd3f92b5a5f" providerId="ADAL" clId="{E8FBE8AC-9AAD-47B6-B0AC-7455EDF350B1}" dt="2021-11-16T15:01:44.357" v="16" actId="1076"/>
          <ac:spMkLst>
            <pc:docMk/>
            <pc:sldMk cId="2096472571" sldId="454"/>
            <ac:spMk id="7" creationId="{317627B0-7265-4BA4-91F1-7A7B1DAC8B84}"/>
          </ac:spMkLst>
        </pc:spChg>
        <pc:picChg chg="add mod">
          <ac:chgData name="Louise Douglas" userId="adb9f317-fa12-407e-a7f0-8bd3f92b5a5f" providerId="ADAL" clId="{E8FBE8AC-9AAD-47B6-B0AC-7455EDF350B1}" dt="2021-11-16T15:01:54.954" v="19" actId="1076"/>
          <ac:picMkLst>
            <pc:docMk/>
            <pc:sldMk cId="2096472571" sldId="454"/>
            <ac:picMk id="6" creationId="{54D252B2-A5C4-4337-B940-DEDEB6A53572}"/>
          </ac:picMkLst>
        </pc:picChg>
        <pc:picChg chg="del">
          <ac:chgData name="Louise Douglas" userId="adb9f317-fa12-407e-a7f0-8bd3f92b5a5f" providerId="ADAL" clId="{E8FBE8AC-9AAD-47B6-B0AC-7455EDF350B1}" dt="2021-11-16T15:01:47.828" v="17" actId="478"/>
          <ac:picMkLst>
            <pc:docMk/>
            <pc:sldMk cId="2096472571" sldId="454"/>
            <ac:picMk id="13" creationId="{00000000-0000-0000-0000-000000000000}"/>
          </ac:picMkLst>
        </pc:picChg>
      </pc:sldChg>
      <pc:sldChg chg="addSp delSp">
        <pc:chgData name="Louise Douglas" userId="adb9f317-fa12-407e-a7f0-8bd3f92b5a5f" providerId="ADAL" clId="{E8FBE8AC-9AAD-47B6-B0AC-7455EDF350B1}" dt="2021-11-16T15:07:41.879" v="21" actId="478"/>
        <pc:sldMkLst>
          <pc:docMk/>
          <pc:sldMk cId="1979813644" sldId="459"/>
        </pc:sldMkLst>
        <pc:picChg chg="add">
          <ac:chgData name="Louise Douglas" userId="adb9f317-fa12-407e-a7f0-8bd3f92b5a5f" providerId="ADAL" clId="{E8FBE8AC-9AAD-47B6-B0AC-7455EDF350B1}" dt="2021-11-16T15:00:46.828" v="3"/>
          <ac:picMkLst>
            <pc:docMk/>
            <pc:sldMk cId="1979813644" sldId="459"/>
            <ac:picMk id="9" creationId="{3A23A17B-DDA9-4D13-A3C0-B63F0FF89ED6}"/>
          </ac:picMkLst>
        </pc:picChg>
        <pc:picChg chg="del">
          <ac:chgData name="Louise Douglas" userId="adb9f317-fa12-407e-a7f0-8bd3f92b5a5f" providerId="ADAL" clId="{E8FBE8AC-9AAD-47B6-B0AC-7455EDF350B1}" dt="2021-11-16T15:07:41.879" v="21" actId="478"/>
          <ac:picMkLst>
            <pc:docMk/>
            <pc:sldMk cId="1979813644" sldId="459"/>
            <ac:picMk id="11" creationId="{00000000-0000-0000-0000-000000000000}"/>
          </ac:picMkLst>
        </pc:picChg>
      </pc:sldChg>
      <pc:sldChg chg="addSp delSp modSp">
        <pc:chgData name="Louise Douglas" userId="adb9f317-fa12-407e-a7f0-8bd3f92b5a5f" providerId="ADAL" clId="{E8FBE8AC-9AAD-47B6-B0AC-7455EDF350B1}" dt="2021-11-16T15:08:21.067" v="29" actId="1076"/>
        <pc:sldMkLst>
          <pc:docMk/>
          <pc:sldMk cId="3959302926" sldId="468"/>
        </pc:sldMkLst>
        <pc:spChg chg="mod">
          <ac:chgData name="Louise Douglas" userId="adb9f317-fa12-407e-a7f0-8bd3f92b5a5f" providerId="ADAL" clId="{E8FBE8AC-9AAD-47B6-B0AC-7455EDF350B1}" dt="2021-11-16T15:08:17.320" v="28" actId="1076"/>
          <ac:spMkLst>
            <pc:docMk/>
            <pc:sldMk cId="3959302926" sldId="468"/>
            <ac:spMk id="17" creationId="{00000000-0000-0000-0000-000000000000}"/>
          </ac:spMkLst>
        </pc:spChg>
        <pc:picChg chg="add mod">
          <ac:chgData name="Louise Douglas" userId="adb9f317-fa12-407e-a7f0-8bd3f92b5a5f" providerId="ADAL" clId="{E8FBE8AC-9AAD-47B6-B0AC-7455EDF350B1}" dt="2021-11-16T15:08:21.067" v="29" actId="1076"/>
          <ac:picMkLst>
            <pc:docMk/>
            <pc:sldMk cId="3959302926" sldId="468"/>
            <ac:picMk id="6" creationId="{CFF25401-F0EA-4C5E-AF7B-BA62153F7E44}"/>
          </ac:picMkLst>
        </pc:picChg>
        <pc:picChg chg="del">
          <ac:chgData name="Louise Douglas" userId="adb9f317-fa12-407e-a7f0-8bd3f92b5a5f" providerId="ADAL" clId="{E8FBE8AC-9AAD-47B6-B0AC-7455EDF350B1}" dt="2021-11-16T15:08:12.337" v="27" actId="478"/>
          <ac:picMkLst>
            <pc:docMk/>
            <pc:sldMk cId="3959302926" sldId="468"/>
            <ac:picMk id="15" creationId="{00000000-0000-0000-0000-000000000000}"/>
          </ac:picMkLst>
        </pc:picChg>
      </pc:sldChg>
      <pc:sldChg chg="addSp">
        <pc:chgData name="Louise Douglas" userId="adb9f317-fa12-407e-a7f0-8bd3f92b5a5f" providerId="ADAL" clId="{E8FBE8AC-9AAD-47B6-B0AC-7455EDF350B1}" dt="2021-11-16T15:00:44.218" v="2"/>
        <pc:sldMkLst>
          <pc:docMk/>
          <pc:sldMk cId="2955058334" sldId="471"/>
        </pc:sldMkLst>
        <pc:picChg chg="add">
          <ac:chgData name="Louise Douglas" userId="adb9f317-fa12-407e-a7f0-8bd3f92b5a5f" providerId="ADAL" clId="{E8FBE8AC-9AAD-47B6-B0AC-7455EDF350B1}" dt="2021-11-16T15:00:44.218" v="2"/>
          <ac:picMkLst>
            <pc:docMk/>
            <pc:sldMk cId="2955058334" sldId="471"/>
            <ac:picMk id="5" creationId="{E816C363-AE03-4EE5-A83D-A31935274285}"/>
          </ac:picMkLst>
        </pc:picChg>
      </pc:sldChg>
      <pc:sldChg chg="addSp delSp modSp">
        <pc:chgData name="Louise Douglas" userId="adb9f317-fa12-407e-a7f0-8bd3f92b5a5f" providerId="ADAL" clId="{E8FBE8AC-9AAD-47B6-B0AC-7455EDF350B1}" dt="2021-11-18T10:03:28.048" v="36" actId="20577"/>
        <pc:sldMkLst>
          <pc:docMk/>
          <pc:sldMk cId="1058503663" sldId="472"/>
        </pc:sldMkLst>
        <pc:spChg chg="mod">
          <ac:chgData name="Louise Douglas" userId="adb9f317-fa12-407e-a7f0-8bd3f92b5a5f" providerId="ADAL" clId="{E8FBE8AC-9AAD-47B6-B0AC-7455EDF350B1}" dt="2021-11-18T10:03:28.048" v="36" actId="20577"/>
          <ac:spMkLst>
            <pc:docMk/>
            <pc:sldMk cId="1058503663" sldId="472"/>
            <ac:spMk id="2050" creationId="{00000000-0000-0000-0000-000000000000}"/>
          </ac:spMkLst>
        </pc:spChg>
        <pc:picChg chg="del">
          <ac:chgData name="Louise Douglas" userId="adb9f317-fa12-407e-a7f0-8bd3f92b5a5f" providerId="ADAL" clId="{E8FBE8AC-9AAD-47B6-B0AC-7455EDF350B1}" dt="2021-11-16T15:02:09.855" v="20" actId="478"/>
          <ac:picMkLst>
            <pc:docMk/>
            <pc:sldMk cId="1058503663" sldId="472"/>
            <ac:picMk id="2" creationId="{00000000-0000-0000-0000-000000000000}"/>
          </ac:picMkLst>
        </pc:picChg>
        <pc:picChg chg="add">
          <ac:chgData name="Louise Douglas" userId="adb9f317-fa12-407e-a7f0-8bd3f92b5a5f" providerId="ADAL" clId="{E8FBE8AC-9AAD-47B6-B0AC-7455EDF350B1}" dt="2021-11-16T15:00:39.247" v="1"/>
          <ac:picMkLst>
            <pc:docMk/>
            <pc:sldMk cId="1058503663" sldId="472"/>
            <ac:picMk id="7" creationId="{AB1FE6CA-61EC-431F-90D5-28B242935006}"/>
          </ac:picMkLst>
        </pc:picChg>
      </pc:sldChg>
      <pc:sldChg chg="addSp delSp">
        <pc:chgData name="Louise Douglas" userId="adb9f317-fa12-407e-a7f0-8bd3f92b5a5f" providerId="ADAL" clId="{E8FBE8AC-9AAD-47B6-B0AC-7455EDF350B1}" dt="2021-11-16T15:07:45.671" v="22" actId="478"/>
        <pc:sldMkLst>
          <pc:docMk/>
          <pc:sldMk cId="1325049662" sldId="474"/>
        </pc:sldMkLst>
        <pc:picChg chg="add">
          <ac:chgData name="Louise Douglas" userId="adb9f317-fa12-407e-a7f0-8bd3f92b5a5f" providerId="ADAL" clId="{E8FBE8AC-9AAD-47B6-B0AC-7455EDF350B1}" dt="2021-11-16T15:00:49.191" v="4"/>
          <ac:picMkLst>
            <pc:docMk/>
            <pc:sldMk cId="1325049662" sldId="474"/>
            <ac:picMk id="6" creationId="{F421E655-E9E8-450B-A23D-261E5368BB0F}"/>
          </ac:picMkLst>
        </pc:picChg>
        <pc:picChg chg="del">
          <ac:chgData name="Louise Douglas" userId="adb9f317-fa12-407e-a7f0-8bd3f92b5a5f" providerId="ADAL" clId="{E8FBE8AC-9AAD-47B6-B0AC-7455EDF350B1}" dt="2021-11-16T15:07:45.671" v="22" actId="478"/>
          <ac:picMkLst>
            <pc:docMk/>
            <pc:sldMk cId="1325049662" sldId="474"/>
            <ac:picMk id="12" creationId="{00000000-0000-0000-0000-000000000000}"/>
          </ac:picMkLst>
        </pc:picChg>
      </pc:sldChg>
      <pc:sldChg chg="addSp delSp">
        <pc:chgData name="Louise Douglas" userId="adb9f317-fa12-407e-a7f0-8bd3f92b5a5f" providerId="ADAL" clId="{E8FBE8AC-9AAD-47B6-B0AC-7455EDF350B1}" dt="2021-11-16T15:07:49.733" v="23" actId="478"/>
        <pc:sldMkLst>
          <pc:docMk/>
          <pc:sldMk cId="2862258053" sldId="475"/>
        </pc:sldMkLst>
        <pc:picChg chg="add">
          <ac:chgData name="Louise Douglas" userId="adb9f317-fa12-407e-a7f0-8bd3f92b5a5f" providerId="ADAL" clId="{E8FBE8AC-9AAD-47B6-B0AC-7455EDF350B1}" dt="2021-11-16T15:00:52.175" v="5"/>
          <ac:picMkLst>
            <pc:docMk/>
            <pc:sldMk cId="2862258053" sldId="475"/>
            <ac:picMk id="8" creationId="{35A3EF09-B1A1-4FC7-AA79-CEC5911A2F7C}"/>
          </ac:picMkLst>
        </pc:picChg>
        <pc:picChg chg="del">
          <ac:chgData name="Louise Douglas" userId="adb9f317-fa12-407e-a7f0-8bd3f92b5a5f" providerId="ADAL" clId="{E8FBE8AC-9AAD-47B6-B0AC-7455EDF350B1}" dt="2021-11-16T15:07:49.733" v="23" actId="478"/>
          <ac:picMkLst>
            <pc:docMk/>
            <pc:sldMk cId="2862258053" sldId="475"/>
            <ac:picMk id="13" creationId="{00000000-0000-0000-0000-000000000000}"/>
          </ac:picMkLst>
        </pc:picChg>
      </pc:sldChg>
      <pc:sldChg chg="addSp delSp">
        <pc:chgData name="Louise Douglas" userId="adb9f317-fa12-407e-a7f0-8bd3f92b5a5f" providerId="ADAL" clId="{E8FBE8AC-9AAD-47B6-B0AC-7455EDF350B1}" dt="2021-11-16T15:07:53.527" v="24" actId="478"/>
        <pc:sldMkLst>
          <pc:docMk/>
          <pc:sldMk cId="227946611" sldId="476"/>
        </pc:sldMkLst>
        <pc:picChg chg="add">
          <ac:chgData name="Louise Douglas" userId="adb9f317-fa12-407e-a7f0-8bd3f92b5a5f" providerId="ADAL" clId="{E8FBE8AC-9AAD-47B6-B0AC-7455EDF350B1}" dt="2021-11-16T15:00:54.887" v="6"/>
          <ac:picMkLst>
            <pc:docMk/>
            <pc:sldMk cId="227946611" sldId="476"/>
            <ac:picMk id="6" creationId="{FE56DF9E-0A4B-4BD2-9EA3-0C596D9CD38B}"/>
          </ac:picMkLst>
        </pc:picChg>
        <pc:picChg chg="del">
          <ac:chgData name="Louise Douglas" userId="adb9f317-fa12-407e-a7f0-8bd3f92b5a5f" providerId="ADAL" clId="{E8FBE8AC-9AAD-47B6-B0AC-7455EDF350B1}" dt="2021-11-16T15:07:53.527" v="24" actId="478"/>
          <ac:picMkLst>
            <pc:docMk/>
            <pc:sldMk cId="227946611" sldId="476"/>
            <ac:picMk id="12" creationId="{00000000-0000-0000-0000-000000000000}"/>
          </ac:picMkLst>
        </pc:picChg>
      </pc:sldChg>
      <pc:sldChg chg="addSp delSp modSp">
        <pc:chgData name="Louise Douglas" userId="adb9f317-fa12-407e-a7f0-8bd3f92b5a5f" providerId="ADAL" clId="{E8FBE8AC-9AAD-47B6-B0AC-7455EDF350B1}" dt="2021-11-16T15:08:42.451" v="33" actId="1076"/>
        <pc:sldMkLst>
          <pc:docMk/>
          <pc:sldMk cId="1645598376" sldId="477"/>
        </pc:sldMkLst>
        <pc:spChg chg="mod">
          <ac:chgData name="Louise Douglas" userId="adb9f317-fa12-407e-a7f0-8bd3f92b5a5f" providerId="ADAL" clId="{E8FBE8AC-9AAD-47B6-B0AC-7455EDF350B1}" dt="2021-11-16T15:08:42.451" v="33" actId="1076"/>
          <ac:spMkLst>
            <pc:docMk/>
            <pc:sldMk cId="1645598376" sldId="477"/>
            <ac:spMk id="15" creationId="{00000000-0000-0000-0000-000000000000}"/>
          </ac:spMkLst>
        </pc:spChg>
        <pc:picChg chg="add">
          <ac:chgData name="Louise Douglas" userId="adb9f317-fa12-407e-a7f0-8bd3f92b5a5f" providerId="ADAL" clId="{E8FBE8AC-9AAD-47B6-B0AC-7455EDF350B1}" dt="2021-11-16T15:00:31.811" v="0"/>
          <ac:picMkLst>
            <pc:docMk/>
            <pc:sldMk cId="1645598376" sldId="477"/>
            <ac:picMk id="7" creationId="{C9D02B5E-0CF9-487C-A2B1-97B5FA726574}"/>
          </ac:picMkLst>
        </pc:picChg>
        <pc:picChg chg="add del">
          <ac:chgData name="Louise Douglas" userId="adb9f317-fa12-407e-a7f0-8bd3f92b5a5f" providerId="ADAL" clId="{E8FBE8AC-9AAD-47B6-B0AC-7455EDF350B1}" dt="2021-11-16T15:08:28.478" v="30" actId="478"/>
          <ac:picMkLst>
            <pc:docMk/>
            <pc:sldMk cId="1645598376" sldId="477"/>
            <ac:picMk id="8" creationId="{AF8A418F-EB7F-4B10-BEDC-A512E065411C}"/>
          </ac:picMkLst>
        </pc:picChg>
        <pc:picChg chg="del">
          <ac:chgData name="Louise Douglas" userId="adb9f317-fa12-407e-a7f0-8bd3f92b5a5f" providerId="ADAL" clId="{E8FBE8AC-9AAD-47B6-B0AC-7455EDF350B1}" dt="2021-11-16T15:08:37.935" v="32" actId="478"/>
          <ac:picMkLst>
            <pc:docMk/>
            <pc:sldMk cId="1645598376" sldId="477"/>
            <ac:picMk id="12" creationId="{00000000-0000-0000-0000-000000000000}"/>
          </ac:picMkLst>
        </pc:picChg>
      </pc:sldChg>
      <pc:sldChg chg="addSp delSp">
        <pc:chgData name="Louise Douglas" userId="adb9f317-fa12-407e-a7f0-8bd3f92b5a5f" providerId="ADAL" clId="{E8FBE8AC-9AAD-47B6-B0AC-7455EDF350B1}" dt="2021-11-16T15:08:51.412" v="35" actId="478"/>
        <pc:sldMkLst>
          <pc:docMk/>
          <pc:sldMk cId="1773817690" sldId="478"/>
        </pc:sldMkLst>
        <pc:picChg chg="add">
          <ac:chgData name="Louise Douglas" userId="adb9f317-fa12-407e-a7f0-8bd3f92b5a5f" providerId="ADAL" clId="{E8FBE8AC-9AAD-47B6-B0AC-7455EDF350B1}" dt="2021-11-16T15:01:11.280" v="10"/>
          <ac:picMkLst>
            <pc:docMk/>
            <pc:sldMk cId="1773817690" sldId="478"/>
            <ac:picMk id="8" creationId="{878BC48C-6A1F-477E-B6B5-C84F69B80F73}"/>
          </ac:picMkLst>
        </pc:picChg>
        <pc:picChg chg="del">
          <ac:chgData name="Louise Douglas" userId="adb9f317-fa12-407e-a7f0-8bd3f92b5a5f" providerId="ADAL" clId="{E8FBE8AC-9AAD-47B6-B0AC-7455EDF350B1}" dt="2021-11-16T15:08:51.412" v="35" actId="478"/>
          <ac:picMkLst>
            <pc:docMk/>
            <pc:sldMk cId="1773817690" sldId="478"/>
            <ac:picMk id="1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4551" cy="499825"/>
          </a:xfrm>
          <a:prstGeom prst="rect">
            <a:avLst/>
          </a:prstGeom>
        </p:spPr>
        <p:txBody>
          <a:bodyPr vert="horz" lIns="92181" tIns="46090" rIns="92181" bIns="46090" rtlCol="0"/>
          <a:lstStyle>
            <a:lvl1pPr algn="l">
              <a:defRPr sz="1200"/>
            </a:lvl1pPr>
          </a:lstStyle>
          <a:p>
            <a:endParaRPr lang="en-GB"/>
          </a:p>
        </p:txBody>
      </p:sp>
      <p:sp>
        <p:nvSpPr>
          <p:cNvPr id="3" name="Date Placeholder 2"/>
          <p:cNvSpPr>
            <a:spLocks noGrp="1"/>
          </p:cNvSpPr>
          <p:nvPr>
            <p:ph type="dt" sz="quarter" idx="1"/>
          </p:nvPr>
        </p:nvSpPr>
        <p:spPr>
          <a:xfrm>
            <a:off x="3888212" y="0"/>
            <a:ext cx="2974551" cy="499825"/>
          </a:xfrm>
          <a:prstGeom prst="rect">
            <a:avLst/>
          </a:prstGeom>
        </p:spPr>
        <p:txBody>
          <a:bodyPr vert="horz" lIns="92181" tIns="46090" rIns="92181" bIns="46090" rtlCol="0"/>
          <a:lstStyle>
            <a:lvl1pPr algn="r">
              <a:defRPr sz="1200"/>
            </a:lvl1pPr>
          </a:lstStyle>
          <a:p>
            <a:fld id="{E39ADCB5-0700-4749-B254-0063BFF1E458}" type="datetimeFigureOut">
              <a:rPr lang="en-GB" smtClean="0"/>
              <a:t>18/11/2021</a:t>
            </a:fld>
            <a:endParaRPr lang="en-GB"/>
          </a:p>
        </p:txBody>
      </p:sp>
      <p:sp>
        <p:nvSpPr>
          <p:cNvPr id="4" name="Footer Placeholder 3"/>
          <p:cNvSpPr>
            <a:spLocks noGrp="1"/>
          </p:cNvSpPr>
          <p:nvPr>
            <p:ph type="ftr" sz="quarter" idx="2"/>
          </p:nvPr>
        </p:nvSpPr>
        <p:spPr>
          <a:xfrm>
            <a:off x="1" y="9494928"/>
            <a:ext cx="2974551" cy="499825"/>
          </a:xfrm>
          <a:prstGeom prst="rect">
            <a:avLst/>
          </a:prstGeom>
        </p:spPr>
        <p:txBody>
          <a:bodyPr vert="horz" lIns="92181" tIns="46090" rIns="92181" bIns="46090" rtlCol="0" anchor="b"/>
          <a:lstStyle>
            <a:lvl1pPr algn="l">
              <a:defRPr sz="1200"/>
            </a:lvl1pPr>
          </a:lstStyle>
          <a:p>
            <a:endParaRPr lang="en-GB"/>
          </a:p>
        </p:txBody>
      </p:sp>
      <p:sp>
        <p:nvSpPr>
          <p:cNvPr id="5" name="Slide Number Placeholder 4"/>
          <p:cNvSpPr>
            <a:spLocks noGrp="1"/>
          </p:cNvSpPr>
          <p:nvPr>
            <p:ph type="sldNum" sz="quarter" idx="3"/>
          </p:nvPr>
        </p:nvSpPr>
        <p:spPr>
          <a:xfrm>
            <a:off x="3888212" y="9494928"/>
            <a:ext cx="2974551" cy="499825"/>
          </a:xfrm>
          <a:prstGeom prst="rect">
            <a:avLst/>
          </a:prstGeom>
        </p:spPr>
        <p:txBody>
          <a:bodyPr vert="horz" lIns="92181" tIns="46090" rIns="92181" bIns="46090" rtlCol="0" anchor="b"/>
          <a:lstStyle>
            <a:lvl1pPr algn="r">
              <a:defRPr sz="1200"/>
            </a:lvl1pPr>
          </a:lstStyle>
          <a:p>
            <a:fld id="{A07BCE41-F9E2-4F34-9799-0C82993176C6}" type="slidenum">
              <a:rPr lang="en-GB" smtClean="0"/>
              <a:t>‹#›</a:t>
            </a:fld>
            <a:endParaRPr lang="en-GB"/>
          </a:p>
        </p:txBody>
      </p:sp>
    </p:spTree>
    <p:extLst>
      <p:ext uri="{BB962C8B-B14F-4D97-AF65-F5344CB8AC3E}">
        <p14:creationId xmlns:p14="http://schemas.microsoft.com/office/powerpoint/2010/main" val="3165423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4551" cy="499825"/>
          </a:xfrm>
          <a:prstGeom prst="rect">
            <a:avLst/>
          </a:prstGeom>
        </p:spPr>
        <p:txBody>
          <a:bodyPr vert="horz" lIns="92181" tIns="46090" rIns="92181" bIns="46090" rtlCol="0"/>
          <a:lstStyle>
            <a:lvl1pPr algn="l">
              <a:defRPr sz="1200"/>
            </a:lvl1pPr>
          </a:lstStyle>
          <a:p>
            <a:endParaRPr lang="en-GB" dirty="0"/>
          </a:p>
        </p:txBody>
      </p:sp>
      <p:sp>
        <p:nvSpPr>
          <p:cNvPr id="3" name="Date Placeholder 2"/>
          <p:cNvSpPr>
            <a:spLocks noGrp="1"/>
          </p:cNvSpPr>
          <p:nvPr>
            <p:ph type="dt" idx="1"/>
          </p:nvPr>
        </p:nvSpPr>
        <p:spPr>
          <a:xfrm>
            <a:off x="3888212" y="0"/>
            <a:ext cx="2974551" cy="499825"/>
          </a:xfrm>
          <a:prstGeom prst="rect">
            <a:avLst/>
          </a:prstGeom>
        </p:spPr>
        <p:txBody>
          <a:bodyPr vert="horz" lIns="92181" tIns="46090" rIns="92181" bIns="46090" rtlCol="0"/>
          <a:lstStyle>
            <a:lvl1pPr algn="r">
              <a:defRPr sz="1200"/>
            </a:lvl1pPr>
          </a:lstStyle>
          <a:p>
            <a:fld id="{4BCABEDD-50E8-4E5B-8703-EC0CE7C0BB35}" type="datetimeFigureOut">
              <a:rPr lang="en-GB" smtClean="0"/>
              <a:t>18/11/2021</a:t>
            </a:fld>
            <a:endParaRPr lang="en-GB" dirty="0"/>
          </a:p>
        </p:txBody>
      </p:sp>
      <p:sp>
        <p:nvSpPr>
          <p:cNvPr id="4" name="Slide Image Placeholder 3"/>
          <p:cNvSpPr>
            <a:spLocks noGrp="1" noRot="1" noChangeAspect="1"/>
          </p:cNvSpPr>
          <p:nvPr>
            <p:ph type="sldImg" idx="2"/>
          </p:nvPr>
        </p:nvSpPr>
        <p:spPr>
          <a:xfrm>
            <a:off x="100013" y="749300"/>
            <a:ext cx="6664325" cy="3749675"/>
          </a:xfrm>
          <a:prstGeom prst="rect">
            <a:avLst/>
          </a:prstGeom>
          <a:noFill/>
          <a:ln w="12700">
            <a:solidFill>
              <a:prstClr val="black"/>
            </a:solidFill>
          </a:ln>
        </p:spPr>
        <p:txBody>
          <a:bodyPr vert="horz" lIns="92181" tIns="46090" rIns="92181" bIns="46090" rtlCol="0" anchor="ctr"/>
          <a:lstStyle/>
          <a:p>
            <a:endParaRPr lang="en-GB" dirty="0"/>
          </a:p>
        </p:txBody>
      </p:sp>
      <p:sp>
        <p:nvSpPr>
          <p:cNvPr id="5" name="Notes Placeholder 4"/>
          <p:cNvSpPr>
            <a:spLocks noGrp="1"/>
          </p:cNvSpPr>
          <p:nvPr>
            <p:ph type="body" sz="quarter" idx="3"/>
          </p:nvPr>
        </p:nvSpPr>
        <p:spPr>
          <a:xfrm>
            <a:off x="686436" y="4748334"/>
            <a:ext cx="5491480" cy="4498419"/>
          </a:xfrm>
          <a:prstGeom prst="rect">
            <a:avLst/>
          </a:prstGeom>
        </p:spPr>
        <p:txBody>
          <a:bodyPr vert="horz" lIns="92181" tIns="46090" rIns="92181" bIns="460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94928"/>
            <a:ext cx="2974551" cy="499825"/>
          </a:xfrm>
          <a:prstGeom prst="rect">
            <a:avLst/>
          </a:prstGeom>
        </p:spPr>
        <p:txBody>
          <a:bodyPr vert="horz" lIns="92181" tIns="46090" rIns="92181" bIns="4609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8212" y="9494928"/>
            <a:ext cx="2974551" cy="499825"/>
          </a:xfrm>
          <a:prstGeom prst="rect">
            <a:avLst/>
          </a:prstGeom>
        </p:spPr>
        <p:txBody>
          <a:bodyPr vert="horz" lIns="92181" tIns="46090" rIns="92181" bIns="46090" rtlCol="0" anchor="b"/>
          <a:lstStyle>
            <a:lvl1pPr algn="r">
              <a:defRPr sz="1200"/>
            </a:lvl1pPr>
          </a:lstStyle>
          <a:p>
            <a:fld id="{072CA82C-0A84-4F0A-AE37-97207DA0807C}" type="slidenum">
              <a:rPr lang="en-GB" smtClean="0"/>
              <a:t>‹#›</a:t>
            </a:fld>
            <a:endParaRPr lang="en-GB" dirty="0"/>
          </a:p>
        </p:txBody>
      </p:sp>
    </p:spTree>
    <p:extLst>
      <p:ext uri="{BB962C8B-B14F-4D97-AF65-F5344CB8AC3E}">
        <p14:creationId xmlns:p14="http://schemas.microsoft.com/office/powerpoint/2010/main" val="345847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2CA82C-0A84-4F0A-AE37-97207DA0807C}" type="slidenum">
              <a:rPr lang="en-GB" smtClean="0"/>
              <a:t>1</a:t>
            </a:fld>
            <a:endParaRPr lang="en-GB" dirty="0"/>
          </a:p>
        </p:txBody>
      </p:sp>
    </p:spTree>
    <p:extLst>
      <p:ext uri="{BB962C8B-B14F-4D97-AF65-F5344CB8AC3E}">
        <p14:creationId xmlns:p14="http://schemas.microsoft.com/office/powerpoint/2010/main" val="226041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2CA82C-0A84-4F0A-AE37-97207DA0807C}" type="slidenum">
              <a:rPr lang="en-GB" smtClean="0"/>
              <a:t>11</a:t>
            </a:fld>
            <a:endParaRPr lang="en-GB" dirty="0"/>
          </a:p>
        </p:txBody>
      </p:sp>
    </p:spTree>
    <p:extLst>
      <p:ext uri="{BB962C8B-B14F-4D97-AF65-F5344CB8AC3E}">
        <p14:creationId xmlns:p14="http://schemas.microsoft.com/office/powerpoint/2010/main" val="78463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2CA82C-0A84-4F0A-AE37-97207DA0807C}" type="slidenum">
              <a:rPr lang="en-GB" smtClean="0"/>
              <a:t>3</a:t>
            </a:fld>
            <a:endParaRPr lang="en-GB" dirty="0"/>
          </a:p>
        </p:txBody>
      </p:sp>
    </p:spTree>
    <p:extLst>
      <p:ext uri="{BB962C8B-B14F-4D97-AF65-F5344CB8AC3E}">
        <p14:creationId xmlns:p14="http://schemas.microsoft.com/office/powerpoint/2010/main" val="265924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72CA82C-0A84-4F0A-AE37-97207DA0807C}" type="slidenum">
              <a:rPr lang="en-GB" smtClean="0"/>
              <a:t>4</a:t>
            </a:fld>
            <a:endParaRPr lang="en-GB" dirty="0"/>
          </a:p>
        </p:txBody>
      </p:sp>
    </p:spTree>
    <p:extLst>
      <p:ext uri="{BB962C8B-B14F-4D97-AF65-F5344CB8AC3E}">
        <p14:creationId xmlns:p14="http://schemas.microsoft.com/office/powerpoint/2010/main" val="222689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72CA82C-0A84-4F0A-AE37-97207DA0807C}" type="slidenum">
              <a:rPr lang="en-GB" smtClean="0"/>
              <a:t>5</a:t>
            </a:fld>
            <a:endParaRPr lang="en-GB" dirty="0"/>
          </a:p>
        </p:txBody>
      </p:sp>
    </p:spTree>
    <p:extLst>
      <p:ext uri="{BB962C8B-B14F-4D97-AF65-F5344CB8AC3E}">
        <p14:creationId xmlns:p14="http://schemas.microsoft.com/office/powerpoint/2010/main" val="222689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r>
              <a:rPr lang="en-GB" dirty="0"/>
              <a:t>All students joining the sixth form are entitled to a number</a:t>
            </a:r>
            <a:r>
              <a:rPr lang="en-GB" baseline="0" dirty="0"/>
              <a:t> of items that will support their learning.</a:t>
            </a:r>
            <a:endParaRPr lang="en-GB" dirty="0"/>
          </a:p>
        </p:txBody>
      </p:sp>
      <p:sp>
        <p:nvSpPr>
          <p:cNvPr id="4" name="Slide Number Placeholder 3"/>
          <p:cNvSpPr>
            <a:spLocks noGrp="1"/>
          </p:cNvSpPr>
          <p:nvPr>
            <p:ph type="sldNum" sz="quarter" idx="10"/>
          </p:nvPr>
        </p:nvSpPr>
        <p:spPr/>
        <p:txBody>
          <a:bodyPr/>
          <a:lstStyle/>
          <a:p>
            <a:fld id="{072CA82C-0A84-4F0A-AE37-97207DA0807C}" type="slidenum">
              <a:rPr lang="en-GB" smtClean="0"/>
              <a:t>6</a:t>
            </a:fld>
            <a:endParaRPr lang="en-GB" dirty="0"/>
          </a:p>
        </p:txBody>
      </p:sp>
    </p:spTree>
    <p:extLst>
      <p:ext uri="{BB962C8B-B14F-4D97-AF65-F5344CB8AC3E}">
        <p14:creationId xmlns:p14="http://schemas.microsoft.com/office/powerpoint/2010/main" val="402133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2CA82C-0A84-4F0A-AE37-97207DA0807C}" type="slidenum">
              <a:rPr lang="en-GB" smtClean="0"/>
              <a:t>7</a:t>
            </a:fld>
            <a:endParaRPr lang="en-GB" dirty="0"/>
          </a:p>
        </p:txBody>
      </p:sp>
    </p:spTree>
    <p:extLst>
      <p:ext uri="{BB962C8B-B14F-4D97-AF65-F5344CB8AC3E}">
        <p14:creationId xmlns:p14="http://schemas.microsoft.com/office/powerpoint/2010/main" val="402133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72CA82C-0A84-4F0A-AE37-97207DA0807C}" type="slidenum">
              <a:rPr lang="en-GB" smtClean="0"/>
              <a:t>8</a:t>
            </a:fld>
            <a:endParaRPr lang="en-GB" dirty="0"/>
          </a:p>
        </p:txBody>
      </p:sp>
    </p:spTree>
    <p:extLst>
      <p:ext uri="{BB962C8B-B14F-4D97-AF65-F5344CB8AC3E}">
        <p14:creationId xmlns:p14="http://schemas.microsoft.com/office/powerpoint/2010/main" val="402133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2CA82C-0A84-4F0A-AE37-97207DA0807C}" type="slidenum">
              <a:rPr lang="en-GB" smtClean="0"/>
              <a:t>9</a:t>
            </a:fld>
            <a:endParaRPr lang="en-GB" dirty="0"/>
          </a:p>
        </p:txBody>
      </p:sp>
    </p:spTree>
    <p:extLst>
      <p:ext uri="{BB962C8B-B14F-4D97-AF65-F5344CB8AC3E}">
        <p14:creationId xmlns:p14="http://schemas.microsoft.com/office/powerpoint/2010/main" val="4174366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3" y="749300"/>
            <a:ext cx="6664325" cy="37496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72CA82C-0A84-4F0A-AE37-97207DA0807C}" type="slidenum">
              <a:rPr lang="en-GB" smtClean="0"/>
              <a:t>10</a:t>
            </a:fld>
            <a:endParaRPr lang="en-GB" dirty="0"/>
          </a:p>
        </p:txBody>
      </p:sp>
    </p:spTree>
    <p:extLst>
      <p:ext uri="{BB962C8B-B14F-4D97-AF65-F5344CB8AC3E}">
        <p14:creationId xmlns:p14="http://schemas.microsoft.com/office/powerpoint/2010/main" val="232740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D376BA-DD5B-4D63-B75D-0223CC84084E}" type="datetimeFigureOut">
              <a:rPr lang="en-GB" smtClean="0"/>
              <a:t>18/11/2021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8585126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D376BA-DD5B-4D63-B75D-0223CC84084E}" type="datetimeFigureOut">
              <a:rPr lang="en-GB" smtClean="0"/>
              <a:t>18/11/2021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415695238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D376BA-DD5B-4D63-B75D-0223CC84084E}" type="datetimeFigureOut">
              <a:rPr lang="en-GB" smtClean="0"/>
              <a:t>18/11/2021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106113813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D376BA-DD5B-4D63-B75D-0223CC84084E}" type="datetimeFigureOut">
              <a:rPr lang="en-GB" smtClean="0"/>
              <a:t>18/11/2021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264360727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376BA-DD5B-4D63-B75D-0223CC84084E}" type="datetimeFigureOut">
              <a:rPr lang="en-GB" smtClean="0"/>
              <a:t>18/11/2021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205848527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D376BA-DD5B-4D63-B75D-0223CC84084E}" type="datetimeFigureOut">
              <a:rPr lang="en-GB" smtClean="0"/>
              <a:t>18/11/2021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401537478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D376BA-DD5B-4D63-B75D-0223CC84084E}" type="datetimeFigureOut">
              <a:rPr lang="en-GB" smtClean="0"/>
              <a:t>18/11/2021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95946105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D376BA-DD5B-4D63-B75D-0223CC84084E}" type="datetimeFigureOut">
              <a:rPr lang="en-GB" smtClean="0"/>
              <a:t>18/11/2021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56723152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376BA-DD5B-4D63-B75D-0223CC84084E}" type="datetimeFigureOut">
              <a:rPr lang="en-GB" smtClean="0"/>
              <a:t>18/11/2021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281028970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376BA-DD5B-4D63-B75D-0223CC84084E}" type="datetimeFigureOut">
              <a:rPr lang="en-GB" smtClean="0"/>
              <a:t>18/11/2021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373018660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376BA-DD5B-4D63-B75D-0223CC84084E}" type="datetimeFigureOut">
              <a:rPr lang="en-GB" smtClean="0"/>
              <a:t>18/11/2021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C89ACA-FFBC-434F-99FE-07A50180814C}" type="slidenum">
              <a:rPr lang="en-GB" smtClean="0"/>
              <a:t>‹#›</a:t>
            </a:fld>
            <a:endParaRPr lang="en-GB" dirty="0"/>
          </a:p>
        </p:txBody>
      </p:sp>
    </p:spTree>
    <p:extLst>
      <p:ext uri="{BB962C8B-B14F-4D97-AF65-F5344CB8AC3E}">
        <p14:creationId xmlns:p14="http://schemas.microsoft.com/office/powerpoint/2010/main" val="217395318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376BA-DD5B-4D63-B75D-0223CC84084E}" type="datetimeFigureOut">
              <a:rPr lang="en-GB" smtClean="0"/>
              <a:t>18/11/2021</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89ACA-FFBC-434F-99FE-07A50180814C}" type="slidenum">
              <a:rPr lang="en-GB" smtClean="0"/>
              <a:t>‹#›</a:t>
            </a:fld>
            <a:endParaRPr lang="en-GB" dirty="0"/>
          </a:p>
        </p:txBody>
      </p:sp>
    </p:spTree>
    <p:extLst>
      <p:ext uri="{BB962C8B-B14F-4D97-AF65-F5344CB8AC3E}">
        <p14:creationId xmlns:p14="http://schemas.microsoft.com/office/powerpoint/2010/main" val="17037589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443256" y="2060848"/>
            <a:ext cx="6696744" cy="33843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eaLnBrk="1" hangingPunct="1"/>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A Level</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Geography</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Edexcel</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9GE0</a:t>
            </a:r>
          </a:p>
        </p:txBody>
      </p:sp>
      <p:sp>
        <p:nvSpPr>
          <p:cNvPr id="10" name="Subtitle 3"/>
          <p:cNvSpPr txBox="1">
            <a:spLocks/>
          </p:cNvSpPr>
          <p:nvPr/>
        </p:nvSpPr>
        <p:spPr bwMode="auto">
          <a:xfrm>
            <a:off x="407368" y="620688"/>
            <a:ext cx="7056784" cy="936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400" b="1" dirty="0">
                <a:effectLst>
                  <a:outerShdw blurRad="38100" dist="38100" dir="2700000" algn="tl">
                    <a:srgbClr val="000000">
                      <a:alpha val="43137"/>
                    </a:srgbClr>
                  </a:outerShdw>
                </a:effectLst>
              </a:rPr>
              <a:t>St Mary’s Sixth Form &amp; Leadership Centre</a:t>
            </a:r>
          </a:p>
        </p:txBody>
      </p:sp>
      <p:pic>
        <p:nvPicPr>
          <p:cNvPr id="4098" name="Picture 2" descr="T:\Staff Public\Staff\6th FORM\6th Form Open evening 23 Nov 16\6th Form gloss brochure photographs\E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184" y="-1"/>
            <a:ext cx="4451937" cy="68604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1FE6CA-61EC-431F-90D5-28B242935006}"/>
              </a:ext>
            </a:extLst>
          </p:cNvPr>
          <p:cNvPicPr>
            <a:picLocks noChangeAspect="1"/>
          </p:cNvPicPr>
          <p:nvPr/>
        </p:nvPicPr>
        <p:blipFill>
          <a:blip r:embed="rId4"/>
          <a:stretch>
            <a:fillRect/>
          </a:stretch>
        </p:blipFill>
        <p:spPr>
          <a:xfrm>
            <a:off x="10200456" y="104105"/>
            <a:ext cx="1806480" cy="668835"/>
          </a:xfrm>
          <a:prstGeom prst="rect">
            <a:avLst/>
          </a:prstGeom>
        </p:spPr>
      </p:pic>
      <p:sp>
        <p:nvSpPr>
          <p:cNvPr id="9" name="Content Placeholder 1">
            <a:extLst>
              <a:ext uri="{FF2B5EF4-FFF2-40B4-BE49-F238E27FC236}">
                <a16:creationId xmlns:a16="http://schemas.microsoft.com/office/drawing/2014/main" id="{85BA5C4D-617C-465E-971B-7D4AD050BAC1}"/>
              </a:ext>
            </a:extLst>
          </p:cNvPr>
          <p:cNvSpPr>
            <a:spLocks noGrp="1"/>
          </p:cNvSpPr>
          <p:nvPr>
            <p:ph type="subTitle" idx="1"/>
          </p:nvPr>
        </p:nvSpPr>
        <p:spPr bwMode="auto">
          <a:xfrm>
            <a:off x="1199456" y="5589240"/>
            <a:ext cx="5256584" cy="720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p>
            <a:pPr>
              <a:spcBef>
                <a:spcPts val="0"/>
              </a:spcBef>
            </a:pPr>
            <a:r>
              <a:rPr lang="en-GB" sz="2800" dirty="0"/>
              <a:t>‘Everyone is equal, everyone deserves the best’</a:t>
            </a:r>
          </a:p>
        </p:txBody>
      </p:sp>
    </p:spTree>
    <p:extLst>
      <p:ext uri="{BB962C8B-B14F-4D97-AF65-F5344CB8AC3E}">
        <p14:creationId xmlns:p14="http://schemas.microsoft.com/office/powerpoint/2010/main" val="105850366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bwMode="auto">
          <a:xfrm>
            <a:off x="0" y="22746"/>
            <a:ext cx="12119992"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r>
              <a:rPr lang="en-GB" sz="3600" b="1" dirty="0"/>
              <a:t>Post 18 Links</a:t>
            </a:r>
          </a:p>
        </p:txBody>
      </p:sp>
      <p:sp>
        <p:nvSpPr>
          <p:cNvPr id="18436" name="Rectangle 7"/>
          <p:cNvSpPr>
            <a:spLocks noGrp="1" noChangeArrowheads="1"/>
          </p:cNvSpPr>
          <p:nvPr>
            <p:ph type="body" sz="half" idx="2"/>
          </p:nvPr>
        </p:nvSpPr>
        <p:spPr bwMode="auto">
          <a:xfrm>
            <a:off x="6171454" y="653990"/>
            <a:ext cx="5340539" cy="598002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marL="0" indent="0" eaLnBrk="1" hangingPunct="1">
              <a:buNone/>
            </a:pPr>
            <a:endParaRPr lang="en-GB" dirty="0"/>
          </a:p>
          <a:p>
            <a:pPr marL="0" indent="0" eaLnBrk="1" hangingPunct="1">
              <a:buNone/>
            </a:pPr>
            <a:endParaRPr lang="en-GB" dirty="0"/>
          </a:p>
        </p:txBody>
      </p:sp>
      <p:sp>
        <p:nvSpPr>
          <p:cNvPr id="2" name="TextBox 1"/>
          <p:cNvSpPr txBox="1"/>
          <p:nvPr/>
        </p:nvSpPr>
        <p:spPr>
          <a:xfrm>
            <a:off x="4583832" y="5301208"/>
            <a:ext cx="3600400" cy="369332"/>
          </a:xfrm>
          <a:prstGeom prst="rect">
            <a:avLst/>
          </a:prstGeom>
          <a:noFill/>
        </p:spPr>
        <p:txBody>
          <a:bodyPr wrap="square" rtlCol="0">
            <a:spAutoFit/>
          </a:bodyPr>
          <a:lstStyle/>
          <a:p>
            <a:endParaRPr lang="en-GB" dirty="0"/>
          </a:p>
        </p:txBody>
      </p:sp>
      <p:pic>
        <p:nvPicPr>
          <p:cNvPr id="3" name="Picture 2"/>
          <p:cNvPicPr>
            <a:picLocks noChangeAspect="1"/>
          </p:cNvPicPr>
          <p:nvPr/>
        </p:nvPicPr>
        <p:blipFill rotWithShape="1">
          <a:blip r:embed="rId3"/>
          <a:srcRect l="48228" t="36654" r="3932" b="20188"/>
          <a:stretch/>
        </p:blipFill>
        <p:spPr>
          <a:xfrm>
            <a:off x="-96688" y="980728"/>
            <a:ext cx="5832648" cy="4209452"/>
          </a:xfrm>
          <a:prstGeom prst="rect">
            <a:avLst/>
          </a:prstGeom>
        </p:spPr>
      </p:pic>
      <p:sp>
        <p:nvSpPr>
          <p:cNvPr id="5" name="Content Placeholder 4"/>
          <p:cNvSpPr>
            <a:spLocks noGrp="1"/>
          </p:cNvSpPr>
          <p:nvPr>
            <p:ph sz="half" idx="1"/>
          </p:nvPr>
        </p:nvSpPr>
        <p:spPr>
          <a:xfrm>
            <a:off x="5591944" y="980728"/>
            <a:ext cx="6562431" cy="5681126"/>
          </a:xfrm>
        </p:spPr>
        <p:txBody>
          <a:bodyPr>
            <a:normAutofit fontScale="70000" lnSpcReduction="20000"/>
          </a:bodyPr>
          <a:lstStyle/>
          <a:p>
            <a:r>
              <a:rPr lang="en-GB" dirty="0"/>
              <a:t>With the growing importance of issues such as climate change, migration, environmental degradation, spatial epidemiology and inequalities, geography is one of the most relevant courses you could choose to study. Geography courses are popular, demonstrated by strong completion rates and positive student feedback. Geographers are also highly employable and collectively receive competitive graduate salaries. Above all, geographers have potential to be well-informed global citizens, using their unique combinations of knowledge and skills to make a positive difference in the world.</a:t>
            </a:r>
          </a:p>
          <a:p>
            <a:r>
              <a:rPr lang="en-GB" dirty="0"/>
              <a:t>Whatever your passion for the world – fascination with landscapes or concerns about sustainability – geography will provide you with knowledge and transferable skills that will reward you personally and advance you professionally.</a:t>
            </a:r>
          </a:p>
          <a:p>
            <a:r>
              <a:rPr lang="en-GB" dirty="0"/>
              <a:t>The benefits of a geography degree continue well beyond graduation. Geography is placed among the top subjects for graduate earnings.</a:t>
            </a:r>
          </a:p>
          <a:p>
            <a:r>
              <a:rPr lang="en-GB" dirty="0"/>
              <a:t>Geography is also a facilitating subject meaning that it can open doors to a range of degrees at the most selective universities.</a:t>
            </a:r>
          </a:p>
          <a:p>
            <a:endParaRPr lang="en-GB" dirty="0"/>
          </a:p>
        </p:txBody>
      </p:sp>
      <p:pic>
        <p:nvPicPr>
          <p:cNvPr id="8" name="Picture 7">
            <a:extLst>
              <a:ext uri="{FF2B5EF4-FFF2-40B4-BE49-F238E27FC236}">
                <a16:creationId xmlns:a16="http://schemas.microsoft.com/office/drawing/2014/main" id="{878BC48C-6A1F-477E-B6B5-C84F69B80F73}"/>
              </a:ext>
            </a:extLst>
          </p:cNvPr>
          <p:cNvPicPr>
            <a:picLocks noChangeAspect="1"/>
          </p:cNvPicPr>
          <p:nvPr/>
        </p:nvPicPr>
        <p:blipFill>
          <a:blip r:embed="rId4"/>
          <a:stretch>
            <a:fillRect/>
          </a:stretch>
        </p:blipFill>
        <p:spPr>
          <a:xfrm>
            <a:off x="10200456" y="104105"/>
            <a:ext cx="1806480" cy="668835"/>
          </a:xfrm>
          <a:prstGeom prst="rect">
            <a:avLst/>
          </a:prstGeom>
        </p:spPr>
      </p:pic>
    </p:spTree>
    <p:extLst>
      <p:ext uri="{BB962C8B-B14F-4D97-AF65-F5344CB8AC3E}">
        <p14:creationId xmlns:p14="http://schemas.microsoft.com/office/powerpoint/2010/main" val="177381769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Staff Public\Photos NEW\MARKETING\Zoe Cooper Photog new Website Jan18\St_Mary's_CofE_Dec17_2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11" t="17065" r="-507" b="32237"/>
          <a:stretch/>
        </p:blipFill>
        <p:spPr bwMode="auto">
          <a:xfrm>
            <a:off x="0" y="-3077"/>
            <a:ext cx="12534969" cy="68610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68208" y="476672"/>
            <a:ext cx="5256584" cy="676339"/>
          </a:xfrm>
          <a:prstGeom prst="rect">
            <a:avLst/>
          </a:prstGeom>
        </p:spPr>
        <p:txBody>
          <a:bodyPr wrap="square">
            <a:spAutoFit/>
          </a:bodyPr>
          <a:lstStyle/>
          <a:p>
            <a:pPr algn="ctr">
              <a:lnSpc>
                <a:spcPct val="110000"/>
              </a:lnSpc>
              <a:buClr>
                <a:schemeClr val="tx1"/>
              </a:buClr>
            </a:pPr>
            <a:endParaRPr lang="en-GB" sz="1050" i="1" dirty="0">
              <a:solidFill>
                <a:srgbClr val="FF0000"/>
              </a:solidFill>
            </a:endParaRPr>
          </a:p>
          <a:p>
            <a:pPr algn="ctr">
              <a:lnSpc>
                <a:spcPct val="110000"/>
              </a:lnSpc>
              <a:buClr>
                <a:schemeClr val="tx1"/>
              </a:buClr>
            </a:pPr>
            <a:r>
              <a:rPr lang="en-GB" sz="2400" b="1" dirty="0">
                <a:solidFill>
                  <a:schemeClr val="bg1"/>
                </a:solidFill>
              </a:rPr>
              <a:t>Follow us on @</a:t>
            </a:r>
            <a:r>
              <a:rPr lang="en-GB" sz="2400" b="1" dirty="0" err="1">
                <a:solidFill>
                  <a:schemeClr val="bg1"/>
                </a:solidFill>
              </a:rPr>
              <a:t>SMHSixth</a:t>
            </a:r>
            <a:r>
              <a:rPr lang="en-GB" sz="2400" b="1" dirty="0">
                <a:solidFill>
                  <a:schemeClr val="bg1"/>
                </a:solidFill>
              </a:rPr>
              <a:t> </a:t>
            </a:r>
          </a:p>
        </p:txBody>
      </p:sp>
      <p:pic>
        <p:nvPicPr>
          <p:cNvPr id="6" name="Picture 5">
            <a:extLst>
              <a:ext uri="{FF2B5EF4-FFF2-40B4-BE49-F238E27FC236}">
                <a16:creationId xmlns:a16="http://schemas.microsoft.com/office/drawing/2014/main" id="{54D252B2-A5C4-4337-B940-DEDEB6A53572}"/>
              </a:ext>
            </a:extLst>
          </p:cNvPr>
          <p:cNvPicPr>
            <a:picLocks noChangeAspect="1"/>
          </p:cNvPicPr>
          <p:nvPr/>
        </p:nvPicPr>
        <p:blipFill>
          <a:blip r:embed="rId4"/>
          <a:stretch>
            <a:fillRect/>
          </a:stretch>
        </p:blipFill>
        <p:spPr>
          <a:xfrm>
            <a:off x="10272464" y="69224"/>
            <a:ext cx="1806480" cy="668835"/>
          </a:xfrm>
          <a:prstGeom prst="rect">
            <a:avLst/>
          </a:prstGeom>
        </p:spPr>
      </p:pic>
      <p:sp>
        <p:nvSpPr>
          <p:cNvPr id="7" name="Content Placeholder 1">
            <a:extLst>
              <a:ext uri="{FF2B5EF4-FFF2-40B4-BE49-F238E27FC236}">
                <a16:creationId xmlns:a16="http://schemas.microsoft.com/office/drawing/2014/main" id="{317627B0-7265-4BA4-91F1-7A7B1DAC8B84}"/>
              </a:ext>
            </a:extLst>
          </p:cNvPr>
          <p:cNvSpPr txBox="1">
            <a:spLocks/>
          </p:cNvSpPr>
          <p:nvPr/>
        </p:nvSpPr>
        <p:spPr bwMode="auto">
          <a:xfrm>
            <a:off x="0" y="6116050"/>
            <a:ext cx="12432704" cy="741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GB" sz="2800" dirty="0"/>
              <a:t>‘Everyone is equal, everyone deserves the best’</a:t>
            </a:r>
          </a:p>
        </p:txBody>
      </p:sp>
    </p:spTree>
    <p:extLst>
      <p:ext uri="{BB962C8B-B14F-4D97-AF65-F5344CB8AC3E}">
        <p14:creationId xmlns:p14="http://schemas.microsoft.com/office/powerpoint/2010/main" val="209647257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5378-671E-4EFC-8A22-E06351F50AD8}"/>
              </a:ext>
            </a:extLst>
          </p:cNvPr>
          <p:cNvSpPr>
            <a:spLocks noGrp="1"/>
          </p:cNvSpPr>
          <p:nvPr>
            <p:ph type="title"/>
          </p:nvPr>
        </p:nvSpPr>
        <p:spPr/>
        <p:txBody>
          <a:bodyPr/>
          <a:lstStyle/>
          <a:p>
            <a:r>
              <a:rPr lang="en-GB" dirty="0"/>
              <a:t>Subject Pre-requisites</a:t>
            </a:r>
          </a:p>
        </p:txBody>
      </p:sp>
      <p:sp>
        <p:nvSpPr>
          <p:cNvPr id="3" name="Content Placeholder 2">
            <a:extLst>
              <a:ext uri="{FF2B5EF4-FFF2-40B4-BE49-F238E27FC236}">
                <a16:creationId xmlns:a16="http://schemas.microsoft.com/office/drawing/2014/main" id="{DA357838-760C-4981-ABCD-3AFA5ECB4DD8}"/>
              </a:ext>
            </a:extLst>
          </p:cNvPr>
          <p:cNvSpPr>
            <a:spLocks noGrp="1"/>
          </p:cNvSpPr>
          <p:nvPr>
            <p:ph sz="half" idx="1"/>
          </p:nvPr>
        </p:nvSpPr>
        <p:spPr/>
        <p:txBody>
          <a:bodyPr/>
          <a:lstStyle/>
          <a:p>
            <a:pPr marL="0" indent="0">
              <a:buNone/>
            </a:pPr>
            <a:r>
              <a:rPr lang="en-GB" dirty="0"/>
              <a:t>In order to study A level geography you must have GCSE grade 5 or higher in Geography and maths.</a:t>
            </a:r>
          </a:p>
          <a:p>
            <a:pPr marL="0" indent="0">
              <a:buNone/>
            </a:pPr>
            <a:endParaRPr lang="en-GB" dirty="0"/>
          </a:p>
          <a:p>
            <a:pPr marL="0" indent="0">
              <a:buNone/>
            </a:pPr>
            <a:r>
              <a:rPr lang="en-GB" dirty="0"/>
              <a:t>You should have an interest in finding out about the world, how it works and how we can make a difference.</a:t>
            </a:r>
          </a:p>
        </p:txBody>
      </p:sp>
      <p:pic>
        <p:nvPicPr>
          <p:cNvPr id="7" name="Content Placeholder 6">
            <a:extLst>
              <a:ext uri="{FF2B5EF4-FFF2-40B4-BE49-F238E27FC236}">
                <a16:creationId xmlns:a16="http://schemas.microsoft.com/office/drawing/2014/main" id="{FC38CA72-4CF2-4AC3-9279-BEBF60613EEC}"/>
              </a:ext>
            </a:extLst>
          </p:cNvPr>
          <p:cNvPicPr>
            <a:picLocks noGrp="1" noChangeAspect="1"/>
          </p:cNvPicPr>
          <p:nvPr>
            <p:ph sz="half" idx="2"/>
          </p:nvPr>
        </p:nvPicPr>
        <p:blipFill>
          <a:blip r:embed="rId2"/>
          <a:stretch>
            <a:fillRect/>
          </a:stretch>
        </p:blipFill>
        <p:spPr>
          <a:xfrm>
            <a:off x="6747070" y="2015933"/>
            <a:ext cx="4285859" cy="3694496"/>
          </a:xfrm>
          <a:prstGeom prst="rect">
            <a:avLst/>
          </a:prstGeom>
        </p:spPr>
      </p:pic>
      <p:pic>
        <p:nvPicPr>
          <p:cNvPr id="5" name="Picture 4">
            <a:extLst>
              <a:ext uri="{FF2B5EF4-FFF2-40B4-BE49-F238E27FC236}">
                <a16:creationId xmlns:a16="http://schemas.microsoft.com/office/drawing/2014/main" id="{E816C363-AE03-4EE5-A83D-A31935274285}"/>
              </a:ext>
            </a:extLst>
          </p:cNvPr>
          <p:cNvPicPr>
            <a:picLocks noChangeAspect="1"/>
          </p:cNvPicPr>
          <p:nvPr/>
        </p:nvPicPr>
        <p:blipFill>
          <a:blip r:embed="rId3"/>
          <a:stretch>
            <a:fillRect/>
          </a:stretch>
        </p:blipFill>
        <p:spPr>
          <a:xfrm>
            <a:off x="10200456" y="104105"/>
            <a:ext cx="1806480" cy="668835"/>
          </a:xfrm>
          <a:prstGeom prst="rect">
            <a:avLst/>
          </a:prstGeom>
        </p:spPr>
      </p:pic>
    </p:spTree>
    <p:extLst>
      <p:ext uri="{BB962C8B-B14F-4D97-AF65-F5344CB8AC3E}">
        <p14:creationId xmlns:p14="http://schemas.microsoft.com/office/powerpoint/2010/main" val="295505833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0" y="54655"/>
            <a:ext cx="1211999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sz="4000" b="1" dirty="0"/>
              <a:t>Course Breakdown</a:t>
            </a:r>
          </a:p>
        </p:txBody>
      </p:sp>
      <p:pic>
        <p:nvPicPr>
          <p:cNvPr id="1026" name="Picture 2" descr="T:\Staff Public\Staff\6th FORM\6th Form Open evening 23 Nov 16\Brochure Photograph options\DSC_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6" y="863308"/>
            <a:ext cx="4047124" cy="59436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A8A47D7-F365-40C7-849E-54C2CC0A17C5}"/>
              </a:ext>
            </a:extLst>
          </p:cNvPr>
          <p:cNvSpPr/>
          <p:nvPr/>
        </p:nvSpPr>
        <p:spPr>
          <a:xfrm>
            <a:off x="4617502" y="863308"/>
            <a:ext cx="7502490" cy="4893647"/>
          </a:xfrm>
          <a:prstGeom prst="rect">
            <a:avLst/>
          </a:prstGeom>
        </p:spPr>
        <p:txBody>
          <a:bodyPr wrap="square">
            <a:spAutoFit/>
          </a:bodyPr>
          <a:lstStyle/>
          <a:p>
            <a:pPr>
              <a:spcAft>
                <a:spcPts val="0"/>
              </a:spcAft>
            </a:pPr>
            <a:r>
              <a:rPr lang="en-GB" sz="2600" dirty="0">
                <a:latin typeface="Calibri" panose="020F0502020204030204" pitchFamily="34" charset="0"/>
                <a:ea typeface="Calibri" panose="020F0502020204030204" pitchFamily="34" charset="0"/>
              </a:rPr>
              <a:t>Unit 1: Dynamic Landscapes - Tectonic Processes and Hazards/ Coastal Landscape Systems, Processes and Change /The Water Cycle and Water Insecurity/The Carbon Cycle and Energy Security</a:t>
            </a:r>
          </a:p>
          <a:p>
            <a:pPr>
              <a:spcAft>
                <a:spcPts val="0"/>
              </a:spcAft>
            </a:pPr>
            <a:r>
              <a:rPr lang="en-GB" sz="2600" dirty="0">
                <a:latin typeface="Calibri" panose="020F0502020204030204" pitchFamily="34" charset="0"/>
                <a:ea typeface="Calibri" panose="020F0502020204030204" pitchFamily="34" charset="0"/>
              </a:rPr>
              <a:t>Unit 2: Dynamic Places – Globalisation/ Shaping Places – Regenerating Places /Superpowers/ Migration Identity and Sovereignty</a:t>
            </a:r>
          </a:p>
          <a:p>
            <a:pPr>
              <a:spcAft>
                <a:spcPts val="0"/>
              </a:spcAft>
            </a:pPr>
            <a:r>
              <a:rPr lang="en-GB" sz="2600" dirty="0">
                <a:latin typeface="Calibri" panose="020F0502020204030204" pitchFamily="34" charset="0"/>
                <a:ea typeface="Calibri" panose="020F0502020204030204" pitchFamily="34" charset="0"/>
              </a:rPr>
              <a:t>Unit 3: Synoptic Themes - assessment of geographical skills, knowledge and understanding within a place based context linking players, attitudes and actions, and futures and uncertainties.</a:t>
            </a:r>
          </a:p>
          <a:p>
            <a:pPr>
              <a:spcAft>
                <a:spcPts val="0"/>
              </a:spcAft>
            </a:pPr>
            <a:r>
              <a:rPr lang="en-GB" sz="2600" dirty="0">
                <a:latin typeface="Calibri" panose="020F0502020204030204" pitchFamily="34" charset="0"/>
                <a:ea typeface="Calibri" panose="020F0502020204030204" pitchFamily="34" charset="0"/>
              </a:rPr>
              <a:t>Unit 4: Independent Investigation</a:t>
            </a:r>
          </a:p>
        </p:txBody>
      </p:sp>
      <p:pic>
        <p:nvPicPr>
          <p:cNvPr id="9" name="Picture 8">
            <a:extLst>
              <a:ext uri="{FF2B5EF4-FFF2-40B4-BE49-F238E27FC236}">
                <a16:creationId xmlns:a16="http://schemas.microsoft.com/office/drawing/2014/main" id="{3A23A17B-DDA9-4D13-A3C0-B63F0FF89ED6}"/>
              </a:ext>
            </a:extLst>
          </p:cNvPr>
          <p:cNvPicPr>
            <a:picLocks noChangeAspect="1"/>
          </p:cNvPicPr>
          <p:nvPr/>
        </p:nvPicPr>
        <p:blipFill>
          <a:blip r:embed="rId4"/>
          <a:stretch>
            <a:fillRect/>
          </a:stretch>
        </p:blipFill>
        <p:spPr>
          <a:xfrm>
            <a:off x="10200456" y="104105"/>
            <a:ext cx="1806480" cy="668835"/>
          </a:xfrm>
          <a:prstGeom prst="rect">
            <a:avLst/>
          </a:prstGeom>
        </p:spPr>
      </p:pic>
    </p:spTree>
    <p:extLst>
      <p:ext uri="{BB962C8B-B14F-4D97-AF65-F5344CB8AC3E}">
        <p14:creationId xmlns:p14="http://schemas.microsoft.com/office/powerpoint/2010/main" val="1979813644"/>
      </p:ext>
    </p:extLst>
  </p:cSld>
  <p:clrMapOvr>
    <a:masterClrMapping/>
  </p:clrMapOvr>
  <mc:AlternateContent xmlns:mc="http://schemas.openxmlformats.org/markup-compatibility/2006" xmlns:p14="http://schemas.microsoft.com/office/powerpoint/2010/main">
    <mc:Choice Requires="p14">
      <p:transition spd="slow" p14:dur="1750" advClick="0" advTm="7000">
        <p:fade/>
      </p:transition>
    </mc:Choice>
    <mc:Fallback xmlns="">
      <p:transition spd="slow" advClick="0"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2346" y="-1793"/>
            <a:ext cx="12179654"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eaLnBrk="1" hangingPunct="1"/>
            <a:r>
              <a:rPr lang="en-GB" sz="3900" b="1" dirty="0"/>
              <a:t>Course Breakdown: Component 1</a:t>
            </a:r>
          </a:p>
        </p:txBody>
      </p:sp>
      <p:pic>
        <p:nvPicPr>
          <p:cNvPr id="1026" name="Picture 2" descr="T:\Staff Public\Photos NEW\MARKETING\ZoeC School Images - 2018 Photo Shoot\Post 16\St_Marys_CofE_Dec17_145.jpg"/>
          <p:cNvPicPr>
            <a:picLocks noChangeAspect="1" noChangeArrowheads="1"/>
          </p:cNvPicPr>
          <p:nvPr/>
        </p:nvPicPr>
        <p:blipFill rotWithShape="1">
          <a:blip r:embed="rId3">
            <a:extLst>
              <a:ext uri="{28A0092B-C50C-407E-A947-70E740481C1C}">
                <a14:useLocalDpi xmlns:a14="http://schemas.microsoft.com/office/drawing/2010/main" val="0"/>
              </a:ext>
            </a:extLst>
          </a:blip>
          <a:srcRect l="38208"/>
          <a:stretch/>
        </p:blipFill>
        <p:spPr bwMode="auto">
          <a:xfrm>
            <a:off x="6384032" y="788948"/>
            <a:ext cx="5454828" cy="57337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63353" y="813919"/>
            <a:ext cx="5976664" cy="5756533"/>
          </a:xfrm>
          <a:prstGeom prst="rect">
            <a:avLst/>
          </a:prstGeom>
        </p:spPr>
      </p:pic>
      <p:pic>
        <p:nvPicPr>
          <p:cNvPr id="6" name="Picture 5">
            <a:extLst>
              <a:ext uri="{FF2B5EF4-FFF2-40B4-BE49-F238E27FC236}">
                <a16:creationId xmlns:a16="http://schemas.microsoft.com/office/drawing/2014/main" id="{F421E655-E9E8-450B-A23D-261E5368BB0F}"/>
              </a:ext>
            </a:extLst>
          </p:cNvPr>
          <p:cNvPicPr>
            <a:picLocks noChangeAspect="1"/>
          </p:cNvPicPr>
          <p:nvPr/>
        </p:nvPicPr>
        <p:blipFill>
          <a:blip r:embed="rId5"/>
          <a:stretch>
            <a:fillRect/>
          </a:stretch>
        </p:blipFill>
        <p:spPr>
          <a:xfrm>
            <a:off x="10200456" y="104105"/>
            <a:ext cx="1806480" cy="668835"/>
          </a:xfrm>
          <a:prstGeom prst="rect">
            <a:avLst/>
          </a:prstGeom>
        </p:spPr>
      </p:pic>
    </p:spTree>
    <p:extLst>
      <p:ext uri="{BB962C8B-B14F-4D97-AF65-F5344CB8AC3E}">
        <p14:creationId xmlns:p14="http://schemas.microsoft.com/office/powerpoint/2010/main" val="132504966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bwMode="auto">
          <a:xfrm>
            <a:off x="119336" y="1305356"/>
            <a:ext cx="7272808" cy="540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indent="0" algn="ctr">
              <a:buNone/>
            </a:pPr>
            <a:endParaRPr lang="en-GB" sz="2400" b="1" i="1" dirty="0"/>
          </a:p>
        </p:txBody>
      </p:sp>
      <p:sp>
        <p:nvSpPr>
          <p:cNvPr id="15" name="Rectangle 2"/>
          <p:cNvSpPr>
            <a:spLocks noGrp="1" noChangeArrowheads="1"/>
          </p:cNvSpPr>
          <p:nvPr>
            <p:ph type="title"/>
          </p:nvPr>
        </p:nvSpPr>
        <p:spPr bwMode="auto">
          <a:xfrm>
            <a:off x="0" y="30442"/>
            <a:ext cx="12192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eaLnBrk="1" hangingPunct="1"/>
            <a:r>
              <a:rPr lang="en-GB" sz="3900" b="1" dirty="0"/>
              <a:t>Course Breakdown: Component 2</a:t>
            </a:r>
          </a:p>
        </p:txBody>
      </p:sp>
      <p:pic>
        <p:nvPicPr>
          <p:cNvPr id="2" name="Picture 1"/>
          <p:cNvPicPr>
            <a:picLocks noChangeAspect="1"/>
          </p:cNvPicPr>
          <p:nvPr/>
        </p:nvPicPr>
        <p:blipFill>
          <a:blip r:embed="rId3"/>
          <a:stretch>
            <a:fillRect/>
          </a:stretch>
        </p:blipFill>
        <p:spPr>
          <a:xfrm>
            <a:off x="213581" y="756676"/>
            <a:ext cx="7084318" cy="5949280"/>
          </a:xfrm>
          <a:prstGeom prst="rect">
            <a:avLst/>
          </a:prstGeom>
        </p:spPr>
      </p:pic>
      <p:pic>
        <p:nvPicPr>
          <p:cNvPr id="7" name="Content Placeholder 4">
            <a:extLst>
              <a:ext uri="{FF2B5EF4-FFF2-40B4-BE49-F238E27FC236}">
                <a16:creationId xmlns:a16="http://schemas.microsoft.com/office/drawing/2014/main" id="{89D99308-B6CC-4734-A8F5-98A865F553D6}"/>
              </a:ext>
            </a:extLst>
          </p:cNvPr>
          <p:cNvPicPr>
            <a:picLocks noGrp="1" noChangeAspect="1"/>
          </p:cNvPicPr>
          <p:nvPr>
            <p:ph sz="half" idx="2"/>
          </p:nvPr>
        </p:nvPicPr>
        <p:blipFill>
          <a:blip r:embed="rId4"/>
          <a:stretch>
            <a:fillRect/>
          </a:stretch>
        </p:blipFill>
        <p:spPr>
          <a:xfrm>
            <a:off x="7464152" y="979999"/>
            <a:ext cx="4480132" cy="5624802"/>
          </a:xfrm>
          <a:prstGeom prst="rect">
            <a:avLst/>
          </a:prstGeom>
        </p:spPr>
      </p:pic>
      <p:pic>
        <p:nvPicPr>
          <p:cNvPr id="8" name="Picture 7">
            <a:extLst>
              <a:ext uri="{FF2B5EF4-FFF2-40B4-BE49-F238E27FC236}">
                <a16:creationId xmlns:a16="http://schemas.microsoft.com/office/drawing/2014/main" id="{35A3EF09-B1A1-4FC7-AA79-CEC5911A2F7C}"/>
              </a:ext>
            </a:extLst>
          </p:cNvPr>
          <p:cNvPicPr>
            <a:picLocks noChangeAspect="1"/>
          </p:cNvPicPr>
          <p:nvPr/>
        </p:nvPicPr>
        <p:blipFill>
          <a:blip r:embed="rId5"/>
          <a:stretch>
            <a:fillRect/>
          </a:stretch>
        </p:blipFill>
        <p:spPr>
          <a:xfrm>
            <a:off x="10200456" y="104105"/>
            <a:ext cx="1806480" cy="668835"/>
          </a:xfrm>
          <a:prstGeom prst="rect">
            <a:avLst/>
          </a:prstGeom>
        </p:spPr>
      </p:pic>
    </p:spTree>
    <p:extLst>
      <p:ext uri="{BB962C8B-B14F-4D97-AF65-F5344CB8AC3E}">
        <p14:creationId xmlns:p14="http://schemas.microsoft.com/office/powerpoint/2010/main" val="286225805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T:\Staff Public\Photos NEW\MARKETING\Zoe Cooper Photog new Website Jan18\St_Mary's_CofE_Dec17_235.jpg"/>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l="39428" r="12120"/>
          <a:stretch/>
        </p:blipFill>
        <p:spPr bwMode="auto">
          <a:xfrm>
            <a:off x="7392144" y="633630"/>
            <a:ext cx="4392488" cy="60402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2"/>
          <p:cNvSpPr>
            <a:spLocks noGrp="1" noChangeArrowheads="1"/>
          </p:cNvSpPr>
          <p:nvPr>
            <p:ph type="title"/>
          </p:nvPr>
        </p:nvSpPr>
        <p:spPr bwMode="auto">
          <a:xfrm>
            <a:off x="17838" y="0"/>
            <a:ext cx="12192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GB" sz="3900" b="1" dirty="0"/>
              <a:t>Course Breakdown: Component 3</a:t>
            </a:r>
          </a:p>
        </p:txBody>
      </p:sp>
      <p:pic>
        <p:nvPicPr>
          <p:cNvPr id="2" name="Picture 1"/>
          <p:cNvPicPr>
            <a:picLocks noChangeAspect="1"/>
          </p:cNvPicPr>
          <p:nvPr/>
        </p:nvPicPr>
        <p:blipFill>
          <a:blip r:embed="rId4"/>
          <a:stretch>
            <a:fillRect/>
          </a:stretch>
        </p:blipFill>
        <p:spPr>
          <a:xfrm>
            <a:off x="191344" y="634174"/>
            <a:ext cx="7056784" cy="6039684"/>
          </a:xfrm>
          <a:prstGeom prst="rect">
            <a:avLst/>
          </a:prstGeom>
        </p:spPr>
      </p:pic>
      <p:pic>
        <p:nvPicPr>
          <p:cNvPr id="6" name="Picture 5">
            <a:extLst>
              <a:ext uri="{FF2B5EF4-FFF2-40B4-BE49-F238E27FC236}">
                <a16:creationId xmlns:a16="http://schemas.microsoft.com/office/drawing/2014/main" id="{FE56DF9E-0A4B-4BD2-9EA3-0C596D9CD38B}"/>
              </a:ext>
            </a:extLst>
          </p:cNvPr>
          <p:cNvPicPr>
            <a:picLocks noChangeAspect="1"/>
          </p:cNvPicPr>
          <p:nvPr/>
        </p:nvPicPr>
        <p:blipFill>
          <a:blip r:embed="rId5"/>
          <a:stretch>
            <a:fillRect/>
          </a:stretch>
        </p:blipFill>
        <p:spPr>
          <a:xfrm>
            <a:off x="10200456" y="104105"/>
            <a:ext cx="1806480" cy="668835"/>
          </a:xfrm>
          <a:prstGeom prst="rect">
            <a:avLst/>
          </a:prstGeom>
        </p:spPr>
      </p:pic>
    </p:spTree>
    <p:extLst>
      <p:ext uri="{BB962C8B-B14F-4D97-AF65-F5344CB8AC3E}">
        <p14:creationId xmlns:p14="http://schemas.microsoft.com/office/powerpoint/2010/main" val="22794661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Staff Public\Photos NEW\MARKETING\Zoe Cooper Photog new Website Jan18\St_Mary's_CofE_Dec17_04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86" r="33280" b="4546"/>
          <a:stretch/>
        </p:blipFill>
        <p:spPr bwMode="auto">
          <a:xfrm>
            <a:off x="407368" y="764704"/>
            <a:ext cx="4580509" cy="58892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Rectangle 2"/>
          <p:cNvSpPr txBox="1">
            <a:spLocks noChangeArrowheads="1"/>
          </p:cNvSpPr>
          <p:nvPr/>
        </p:nvSpPr>
        <p:spPr bwMode="auto">
          <a:xfrm>
            <a:off x="0" y="-15727"/>
            <a:ext cx="121920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900" b="1" dirty="0"/>
              <a:t>Course Breakdown: Component 4</a:t>
            </a:r>
          </a:p>
        </p:txBody>
      </p:sp>
      <p:pic>
        <p:nvPicPr>
          <p:cNvPr id="2" name="Picture 1"/>
          <p:cNvPicPr>
            <a:picLocks noChangeAspect="1"/>
          </p:cNvPicPr>
          <p:nvPr/>
        </p:nvPicPr>
        <p:blipFill>
          <a:blip r:embed="rId4"/>
          <a:stretch>
            <a:fillRect/>
          </a:stretch>
        </p:blipFill>
        <p:spPr>
          <a:xfrm>
            <a:off x="5087889" y="764704"/>
            <a:ext cx="6912768" cy="5889226"/>
          </a:xfrm>
          <a:prstGeom prst="rect">
            <a:avLst/>
          </a:prstGeom>
        </p:spPr>
      </p:pic>
      <p:pic>
        <p:nvPicPr>
          <p:cNvPr id="6" name="Picture 5">
            <a:extLst>
              <a:ext uri="{FF2B5EF4-FFF2-40B4-BE49-F238E27FC236}">
                <a16:creationId xmlns:a16="http://schemas.microsoft.com/office/drawing/2014/main" id="{CFF25401-F0EA-4C5E-AF7B-BA62153F7E44}"/>
              </a:ext>
            </a:extLst>
          </p:cNvPr>
          <p:cNvPicPr>
            <a:picLocks noChangeAspect="1"/>
          </p:cNvPicPr>
          <p:nvPr/>
        </p:nvPicPr>
        <p:blipFill>
          <a:blip r:embed="rId5"/>
          <a:stretch>
            <a:fillRect/>
          </a:stretch>
        </p:blipFill>
        <p:spPr>
          <a:xfrm>
            <a:off x="10178734" y="86158"/>
            <a:ext cx="1806480" cy="668835"/>
          </a:xfrm>
          <a:prstGeom prst="rect">
            <a:avLst/>
          </a:prstGeom>
        </p:spPr>
      </p:pic>
    </p:spTree>
    <p:extLst>
      <p:ext uri="{BB962C8B-B14F-4D97-AF65-F5344CB8AC3E}">
        <p14:creationId xmlns:p14="http://schemas.microsoft.com/office/powerpoint/2010/main" val="395930292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0369" y="51045"/>
            <a:ext cx="121920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900" b="1" dirty="0"/>
              <a:t>Mode of Study</a:t>
            </a:r>
          </a:p>
        </p:txBody>
      </p:sp>
      <p:pic>
        <p:nvPicPr>
          <p:cNvPr id="4" name="Picture 3"/>
          <p:cNvPicPr>
            <a:picLocks noChangeAspect="1"/>
          </p:cNvPicPr>
          <p:nvPr/>
        </p:nvPicPr>
        <p:blipFill rotWithShape="1">
          <a:blip r:embed="rId3"/>
          <a:srcRect l="24099" r="44579" b="13250"/>
          <a:stretch/>
        </p:blipFill>
        <p:spPr>
          <a:xfrm>
            <a:off x="8254473" y="649379"/>
            <a:ext cx="3744416" cy="5949280"/>
          </a:xfrm>
          <a:prstGeom prst="rect">
            <a:avLst/>
          </a:prstGeom>
          <a:ln>
            <a:solidFill>
              <a:schemeClr val="tx1"/>
            </a:solidFill>
          </a:ln>
        </p:spPr>
      </p:pic>
      <p:sp>
        <p:nvSpPr>
          <p:cNvPr id="2" name="Rectangle 1"/>
          <p:cNvSpPr/>
          <p:nvPr/>
        </p:nvSpPr>
        <p:spPr>
          <a:xfrm>
            <a:off x="13092" y="992529"/>
            <a:ext cx="8048270" cy="4401205"/>
          </a:xfrm>
          <a:prstGeom prst="rect">
            <a:avLst/>
          </a:prstGeom>
        </p:spPr>
        <p:txBody>
          <a:bodyPr wrap="square">
            <a:spAutoFit/>
          </a:bodyPr>
          <a:lstStyle/>
          <a:p>
            <a:pPr marL="457200" indent="-457200">
              <a:buFont typeface="Arial" panose="020B0604020202020204" pitchFamily="34" charset="0"/>
              <a:buChar char="•"/>
            </a:pPr>
            <a:r>
              <a:rPr lang="en-GB" sz="2800" dirty="0">
                <a:latin typeface="Calibri" panose="020F0502020204030204" pitchFamily="34" charset="0"/>
                <a:ea typeface="Times New Roman" panose="02020603050405020304" pitchFamily="18" charset="0"/>
              </a:rPr>
              <a:t>In lessons you will have a range of learning activities including: Class discussion, decision making tasks, reading articles, watching videos, note taking and more</a:t>
            </a:r>
          </a:p>
          <a:p>
            <a:pPr marL="457200" indent="-457200">
              <a:buFont typeface="Arial" panose="020B0604020202020204" pitchFamily="34" charset="0"/>
              <a:buChar char="•"/>
            </a:pPr>
            <a:r>
              <a:rPr lang="en-GB" sz="2800" dirty="0">
                <a:latin typeface="Calibri" panose="020F0502020204030204" pitchFamily="34" charset="0"/>
              </a:rPr>
              <a:t>You will complete 4 days of compulsory fieldwork </a:t>
            </a:r>
          </a:p>
          <a:p>
            <a:pPr marL="457200" indent="-457200">
              <a:buFont typeface="Arial" panose="020B0604020202020204" pitchFamily="34" charset="0"/>
              <a:buChar char="•"/>
            </a:pPr>
            <a:r>
              <a:rPr lang="en-US" sz="2800" dirty="0"/>
              <a:t>Each week you will have homework set which links to the different course components</a:t>
            </a:r>
          </a:p>
          <a:p>
            <a:pPr marL="457200" indent="-457200">
              <a:buFont typeface="Arial" panose="020B0604020202020204" pitchFamily="34" charset="0"/>
              <a:buChar char="•"/>
            </a:pPr>
            <a:r>
              <a:rPr lang="en-US" sz="2800" dirty="0"/>
              <a:t>You will be expected to read books such as </a:t>
            </a:r>
            <a:r>
              <a:rPr lang="en-GB" sz="2800" dirty="0"/>
              <a:t>Disaster by Choice: How Our Actions Turn Natural Hazards Into Catastrophes by </a:t>
            </a:r>
            <a:r>
              <a:rPr lang="en-GB" sz="2800" dirty="0" err="1"/>
              <a:t>Ilan</a:t>
            </a:r>
            <a:r>
              <a:rPr lang="en-GB" sz="2800" dirty="0"/>
              <a:t> </a:t>
            </a:r>
            <a:r>
              <a:rPr lang="en-GB" sz="2800" dirty="0" err="1"/>
              <a:t>Kelman</a:t>
            </a:r>
            <a:endParaRPr lang="en-GB" sz="2800" dirty="0"/>
          </a:p>
        </p:txBody>
      </p:sp>
      <p:sp>
        <p:nvSpPr>
          <p:cNvPr id="3" name="Rectangle 2">
            <a:extLst>
              <a:ext uri="{FF2B5EF4-FFF2-40B4-BE49-F238E27FC236}">
                <a16:creationId xmlns:a16="http://schemas.microsoft.com/office/drawing/2014/main" id="{7D247F7C-2856-452A-9F07-EBA4A801E003}"/>
              </a:ext>
            </a:extLst>
          </p:cNvPr>
          <p:cNvSpPr/>
          <p:nvPr/>
        </p:nvSpPr>
        <p:spPr>
          <a:xfrm>
            <a:off x="767408" y="4486267"/>
            <a:ext cx="6096000" cy="369332"/>
          </a:xfrm>
          <a:prstGeom prst="rect">
            <a:avLst/>
          </a:prstGeom>
        </p:spPr>
        <p:txBody>
          <a:bodyPr>
            <a:spAutoFit/>
          </a:bodyPr>
          <a:lstStyle/>
          <a:p>
            <a:endParaRPr lang="en-GB" dirty="0"/>
          </a:p>
        </p:txBody>
      </p:sp>
      <p:pic>
        <p:nvPicPr>
          <p:cNvPr id="7" name="Picture 6">
            <a:extLst>
              <a:ext uri="{FF2B5EF4-FFF2-40B4-BE49-F238E27FC236}">
                <a16:creationId xmlns:a16="http://schemas.microsoft.com/office/drawing/2014/main" id="{C9D02B5E-0CF9-487C-A2B1-97B5FA726574}"/>
              </a:ext>
            </a:extLst>
          </p:cNvPr>
          <p:cNvPicPr>
            <a:picLocks noChangeAspect="1"/>
          </p:cNvPicPr>
          <p:nvPr/>
        </p:nvPicPr>
        <p:blipFill>
          <a:blip r:embed="rId4"/>
          <a:stretch>
            <a:fillRect/>
          </a:stretch>
        </p:blipFill>
        <p:spPr>
          <a:xfrm>
            <a:off x="10200456" y="104105"/>
            <a:ext cx="1806480" cy="668835"/>
          </a:xfrm>
          <a:prstGeom prst="rect">
            <a:avLst/>
          </a:prstGeom>
        </p:spPr>
      </p:pic>
    </p:spTree>
    <p:extLst>
      <p:ext uri="{BB962C8B-B14F-4D97-AF65-F5344CB8AC3E}">
        <p14:creationId xmlns:p14="http://schemas.microsoft.com/office/powerpoint/2010/main" val="164559837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981200" y="214722"/>
            <a:ext cx="8229600" cy="8228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GB" sz="4000" b="1" dirty="0">
                <a:effectLst>
                  <a:outerShdw blurRad="38100" dist="38100" dir="2700000" algn="tl">
                    <a:srgbClr val="000000">
                      <a:alpha val="43137"/>
                    </a:srgbClr>
                  </a:outerShdw>
                </a:effectLst>
              </a:rPr>
              <a:t>Mode of Assessment</a:t>
            </a:r>
          </a:p>
        </p:txBody>
      </p:sp>
      <p:sp>
        <p:nvSpPr>
          <p:cNvPr id="10243" name="Content Placeholder 2"/>
          <p:cNvSpPr>
            <a:spLocks noGrp="1"/>
          </p:cNvSpPr>
          <p:nvPr>
            <p:ph idx="1"/>
          </p:nvPr>
        </p:nvSpPr>
        <p:spPr bwMode="auto">
          <a:xfrm>
            <a:off x="5087888" y="1196752"/>
            <a:ext cx="6874422" cy="5472608"/>
          </a:xfrm>
          <a:solidFill>
            <a:schemeClr val="bg1">
              <a:alpha val="70000"/>
            </a:schemeClr>
          </a:solidFill>
          <a:extLst/>
        </p:spPr>
        <p:txBody>
          <a:bodyPr vert="horz" wrap="square" lIns="91440" tIns="45720" rIns="91440" bIns="45720" numCol="1" rtlCol="0" anchor="t" anchorCtr="0" compatLnSpc="1">
            <a:prstTxWarp prst="textNoShape">
              <a:avLst/>
            </a:prstTxWarp>
            <a:normAutofit/>
          </a:bodyPr>
          <a:lstStyle/>
          <a:p>
            <a:r>
              <a:rPr lang="en-US" dirty="0"/>
              <a:t>You will have 3 exams at the end of year 13 and a Non-examined element which is based around your independent data collection and research.</a:t>
            </a:r>
          </a:p>
          <a:p>
            <a:r>
              <a:rPr lang="en-US" dirty="0"/>
              <a:t>Throughout the course you will do regular exam question practice as well as the formal exams and assessments.</a:t>
            </a:r>
          </a:p>
        </p:txBody>
      </p:sp>
      <p:pic>
        <p:nvPicPr>
          <p:cNvPr id="2" name="Picture 1">
            <a:extLst>
              <a:ext uri="{FF2B5EF4-FFF2-40B4-BE49-F238E27FC236}">
                <a16:creationId xmlns:a16="http://schemas.microsoft.com/office/drawing/2014/main" id="{CE5CDE13-BE7A-46A5-B2AE-9E6B3CA799E0}"/>
              </a:ext>
            </a:extLst>
          </p:cNvPr>
          <p:cNvPicPr>
            <a:picLocks noChangeAspect="1"/>
          </p:cNvPicPr>
          <p:nvPr/>
        </p:nvPicPr>
        <p:blipFill>
          <a:blip r:embed="rId3"/>
          <a:stretch>
            <a:fillRect/>
          </a:stretch>
        </p:blipFill>
        <p:spPr>
          <a:xfrm>
            <a:off x="695400" y="1556792"/>
            <a:ext cx="3943325" cy="3943325"/>
          </a:xfrm>
          <a:prstGeom prst="rect">
            <a:avLst/>
          </a:prstGeom>
        </p:spPr>
      </p:pic>
      <p:pic>
        <p:nvPicPr>
          <p:cNvPr id="6" name="Picture 5">
            <a:extLst>
              <a:ext uri="{FF2B5EF4-FFF2-40B4-BE49-F238E27FC236}">
                <a16:creationId xmlns:a16="http://schemas.microsoft.com/office/drawing/2014/main" id="{2CE7C1C6-D3E9-4575-9C5E-8C6ED0E58879}"/>
              </a:ext>
            </a:extLst>
          </p:cNvPr>
          <p:cNvPicPr>
            <a:picLocks noChangeAspect="1"/>
          </p:cNvPicPr>
          <p:nvPr/>
        </p:nvPicPr>
        <p:blipFill>
          <a:blip r:embed="rId4"/>
          <a:stretch>
            <a:fillRect/>
          </a:stretch>
        </p:blipFill>
        <p:spPr>
          <a:xfrm>
            <a:off x="10200456" y="104105"/>
            <a:ext cx="1806480" cy="668835"/>
          </a:xfrm>
          <a:prstGeom prst="rect">
            <a:avLst/>
          </a:prstGeom>
        </p:spPr>
      </p:pic>
    </p:spTree>
    <p:extLst>
      <p:ext uri="{BB962C8B-B14F-4D97-AF65-F5344CB8AC3E}">
        <p14:creationId xmlns:p14="http://schemas.microsoft.com/office/powerpoint/2010/main" val="171196001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Leaders xmlns="42337492-de93-46b6-8ec4-39fcb967fb2c" xsi:nil="true"/>
    <NotebookType xmlns="42337492-de93-46b6-8ec4-39fcb967fb2c" xsi:nil="true"/>
    <TeamsChannelId xmlns="42337492-de93-46b6-8ec4-39fcb967fb2c" xsi:nil="true"/>
    <Self_Registration_Enabled xmlns="42337492-de93-46b6-8ec4-39fcb967fb2c" xsi:nil="true"/>
    <Has_Leaders_Only_SectionGroup xmlns="42337492-de93-46b6-8ec4-39fcb967fb2c" xsi:nil="true"/>
    <Distribution_Groups xmlns="42337492-de93-46b6-8ec4-39fcb967fb2c" xsi:nil="true"/>
    <AppVersion xmlns="42337492-de93-46b6-8ec4-39fcb967fb2c" xsi:nil="true"/>
    <IsNotebookLocked xmlns="42337492-de93-46b6-8ec4-39fcb967fb2c" xsi:nil="true"/>
    <Invited_Members xmlns="42337492-de93-46b6-8ec4-39fcb967fb2c" xsi:nil="true"/>
    <Math_Settings xmlns="42337492-de93-46b6-8ec4-39fcb967fb2c" xsi:nil="true"/>
    <Templates xmlns="42337492-de93-46b6-8ec4-39fcb967fb2c" xsi:nil="true"/>
    <Members xmlns="42337492-de93-46b6-8ec4-39fcb967fb2c">
      <UserInfo>
        <DisplayName/>
        <AccountId xsi:nil="true"/>
        <AccountType/>
      </UserInfo>
    </Members>
    <Member_Groups xmlns="42337492-de93-46b6-8ec4-39fcb967fb2c">
      <UserInfo>
        <DisplayName/>
        <AccountId xsi:nil="true"/>
        <AccountType/>
      </UserInfo>
    </Member_Groups>
    <FolderType xmlns="42337492-de93-46b6-8ec4-39fcb967fb2c" xsi:nil="true"/>
    <LMS_Mappings xmlns="42337492-de93-46b6-8ec4-39fcb967fb2c" xsi:nil="true"/>
    <DefaultSectionNames xmlns="42337492-de93-46b6-8ec4-39fcb967fb2c" xsi:nil="true"/>
    <Is_Collaboration_Space_Locked xmlns="42337492-de93-46b6-8ec4-39fcb967fb2c" xsi:nil="true"/>
    <CultureName xmlns="42337492-de93-46b6-8ec4-39fcb967fb2c" xsi:nil="true"/>
    <Owner xmlns="42337492-de93-46b6-8ec4-39fcb967fb2c">
      <UserInfo>
        <DisplayName/>
        <AccountId xsi:nil="true"/>
        <AccountType/>
      </UserInfo>
    </Owner>
    <Leaders xmlns="42337492-de93-46b6-8ec4-39fcb967fb2c">
      <UserInfo>
        <DisplayName/>
        <AccountId xsi:nil="true"/>
        <AccountType/>
      </UserInfo>
    </Lead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45D7552145FC4BB853F36EEC9011C1" ma:contentTypeVersion="33" ma:contentTypeDescription="Create a new document." ma:contentTypeScope="" ma:versionID="ad19b45e7dd3b16891c5ba947931009f">
  <xsd:schema xmlns:xsd="http://www.w3.org/2001/XMLSchema" xmlns:xs="http://www.w3.org/2001/XMLSchema" xmlns:p="http://schemas.microsoft.com/office/2006/metadata/properties" xmlns:ns2="42337492-de93-46b6-8ec4-39fcb967fb2c" xmlns:ns3="1a81dbfc-6715-422b-bea6-f83427372c05" targetNamespace="http://schemas.microsoft.com/office/2006/metadata/properties" ma:root="true" ma:fieldsID="43421e86b26167d436d11b0770c5e8f3" ns2:_="" ns3:_="">
    <xsd:import namespace="42337492-de93-46b6-8ec4-39fcb967fb2c"/>
    <xsd:import namespace="1a81dbfc-6715-422b-bea6-f83427372c05"/>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37492-de93-46b6-8ec4-39fcb967fb2c"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element name="MediaLengthInSeconds" ma:index="4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81dbfc-6715-422b-bea6-f83427372c05" elementFormDefault="qualified">
    <xsd:import namespace="http://schemas.microsoft.com/office/2006/documentManagement/types"/>
    <xsd:import namespace="http://schemas.microsoft.com/office/infopath/2007/PartnerControls"/>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024EA2-B12E-4FA4-BAD1-A706F962075C}">
  <ds:schemaRefs>
    <ds:schemaRef ds:uri="http://purl.org/dc/elements/1.1/"/>
    <ds:schemaRef ds:uri="http://schemas.microsoft.com/office/2006/documentManagement/types"/>
    <ds:schemaRef ds:uri="http://schemas.openxmlformats.org/package/2006/metadata/core-properties"/>
    <ds:schemaRef ds:uri="http://www.w3.org/XML/1998/namespace"/>
    <ds:schemaRef ds:uri="42337492-de93-46b6-8ec4-39fcb967fb2c"/>
    <ds:schemaRef ds:uri="http://schemas.microsoft.com/office/2006/metadata/properties"/>
    <ds:schemaRef ds:uri="http://schemas.microsoft.com/office/infopath/2007/PartnerControls"/>
    <ds:schemaRef ds:uri="http://purl.org/dc/terms/"/>
    <ds:schemaRef ds:uri="1a81dbfc-6715-422b-bea6-f83427372c05"/>
    <ds:schemaRef ds:uri="http://purl.org/dc/dcmitype/"/>
  </ds:schemaRefs>
</ds:datastoreItem>
</file>

<file path=customXml/itemProps2.xml><?xml version="1.0" encoding="utf-8"?>
<ds:datastoreItem xmlns:ds="http://schemas.openxmlformats.org/officeDocument/2006/customXml" ds:itemID="{6ED77DFD-5255-43D0-BD52-8302286966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337492-de93-46b6-8ec4-39fcb967fb2c"/>
    <ds:schemaRef ds:uri="1a81dbfc-6715-422b-bea6-f83427372c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A08A8D-4019-4BDF-916F-4689CD0547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10779</TotalTime>
  <Words>524</Words>
  <Application>Microsoft Office PowerPoint</Application>
  <PresentationFormat>Widescreen</PresentationFormat>
  <Paragraphs>43</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 A Level Geography Edexcel 9GE0</vt:lpstr>
      <vt:lpstr>Subject Pre-requisites</vt:lpstr>
      <vt:lpstr>Course Breakdown</vt:lpstr>
      <vt:lpstr>Course Breakdown: Component 1</vt:lpstr>
      <vt:lpstr>Course Breakdown: Component 2</vt:lpstr>
      <vt:lpstr>Course Breakdown: Component 3</vt:lpstr>
      <vt:lpstr>PowerPoint Presentation</vt:lpstr>
      <vt:lpstr>PowerPoint Presentation</vt:lpstr>
      <vt:lpstr>Mode of Assessment</vt:lpstr>
      <vt:lpstr>Post 18 Links</vt:lpstr>
      <vt:lpstr>PowerPoint Presentation</vt:lpstr>
    </vt:vector>
  </TitlesOfParts>
  <Company>St Mary's CE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Mr. Warner</dc:creator>
  <cp:lastModifiedBy>Georgette</cp:lastModifiedBy>
  <cp:revision>235</cp:revision>
  <cp:lastPrinted>2012-11-13T17:47:27Z</cp:lastPrinted>
  <dcterms:created xsi:type="dcterms:W3CDTF">2012-06-17T09:58:49Z</dcterms:created>
  <dcterms:modified xsi:type="dcterms:W3CDTF">2021-11-18T13:49:46Z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0x010100E845D7552145FC4BB853F36EEC9011C1</vt:lpwstr>
  </property>
</Properties>
</file>