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</p:sldIdLst>
  <p:sldSz cx="6858000" cy="9144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 Marys School" userId="5d91a123-4b6c-4ddf-89da-69f82d226b69" providerId="ADAL" clId="{A3C018F0-6286-4C24-A48F-E1E5CEAE0F49}"/>
    <pc:docChg chg="modSld">
      <pc:chgData name="St Marys School" userId="5d91a123-4b6c-4ddf-89da-69f82d226b69" providerId="ADAL" clId="{A3C018F0-6286-4C24-A48F-E1E5CEAE0F49}" dt="2023-04-25T07:22:41.970" v="18" actId="20577"/>
      <pc:docMkLst>
        <pc:docMk/>
      </pc:docMkLst>
      <pc:sldChg chg="modSp">
        <pc:chgData name="St Marys School" userId="5d91a123-4b6c-4ddf-89da-69f82d226b69" providerId="ADAL" clId="{A3C018F0-6286-4C24-A48F-E1E5CEAE0F49}" dt="2023-04-25T07:22:41.970" v="18" actId="20577"/>
        <pc:sldMkLst>
          <pc:docMk/>
          <pc:sldMk cId="848247705" sldId="257"/>
        </pc:sldMkLst>
        <pc:spChg chg="mod">
          <ac:chgData name="St Marys School" userId="5d91a123-4b6c-4ddf-89da-69f82d226b69" providerId="ADAL" clId="{A3C018F0-6286-4C24-A48F-E1E5CEAE0F49}" dt="2023-04-25T07:22:41.970" v="18" actId="20577"/>
          <ac:spMkLst>
            <pc:docMk/>
            <pc:sldMk cId="848247705" sldId="257"/>
            <ac:spMk id="58" creationId="{C673602C-1BD6-FB4A-9E64-A6D2225246AA}"/>
          </ac:spMkLst>
        </pc:spChg>
        <pc:spChg chg="mod">
          <ac:chgData name="St Marys School" userId="5d91a123-4b6c-4ddf-89da-69f82d226b69" providerId="ADAL" clId="{A3C018F0-6286-4C24-A48F-E1E5CEAE0F49}" dt="2023-04-25T07:08:23.941" v="17" actId="20577"/>
          <ac:spMkLst>
            <pc:docMk/>
            <pc:sldMk cId="848247705" sldId="257"/>
            <ac:spMk id="59" creationId="{CA43027B-C5F8-1019-65B0-3C56E3CF4710}"/>
          </ac:spMkLst>
        </pc:spChg>
      </pc:sldChg>
    </pc:docChg>
  </pc:docChgLst>
  <pc:docChgLst>
    <pc:chgData name="St Marys School" userId="5d91a123-4b6c-4ddf-89da-69f82d226b69" providerId="ADAL" clId="{1AD7DD73-CD53-4667-A7BE-7D5BD00AEA5C}"/>
    <pc:docChg chg="custSel modSld">
      <pc:chgData name="St Marys School" userId="5d91a123-4b6c-4ddf-89da-69f82d226b69" providerId="ADAL" clId="{1AD7DD73-CD53-4667-A7BE-7D5BD00AEA5C}" dt="2023-06-06T07:44:17.441" v="287" actId="20577"/>
      <pc:docMkLst>
        <pc:docMk/>
      </pc:docMkLst>
      <pc:sldChg chg="modSp">
        <pc:chgData name="St Marys School" userId="5d91a123-4b6c-4ddf-89da-69f82d226b69" providerId="ADAL" clId="{1AD7DD73-CD53-4667-A7BE-7D5BD00AEA5C}" dt="2023-06-06T07:39:55.828" v="82" actId="6549"/>
        <pc:sldMkLst>
          <pc:docMk/>
          <pc:sldMk cId="1661883717" sldId="256"/>
        </pc:sldMkLst>
        <pc:spChg chg="mod">
          <ac:chgData name="St Marys School" userId="5d91a123-4b6c-4ddf-89da-69f82d226b69" providerId="ADAL" clId="{1AD7DD73-CD53-4667-A7BE-7D5BD00AEA5C}" dt="2023-06-06T07:38:59.732" v="57" actId="6549"/>
          <ac:spMkLst>
            <pc:docMk/>
            <pc:sldMk cId="1661883717" sldId="256"/>
            <ac:spMk id="112" creationId="{098AF707-4A7E-0A23-CDDA-ECB8055EA704}"/>
          </ac:spMkLst>
        </pc:spChg>
        <pc:spChg chg="mod">
          <ac:chgData name="St Marys School" userId="5d91a123-4b6c-4ddf-89da-69f82d226b69" providerId="ADAL" clId="{1AD7DD73-CD53-4667-A7BE-7D5BD00AEA5C}" dt="2023-06-06T07:38:20.434" v="19" actId="20577"/>
          <ac:spMkLst>
            <pc:docMk/>
            <pc:sldMk cId="1661883717" sldId="256"/>
            <ac:spMk id="123" creationId="{61411568-2D5C-9094-CDE5-CFBC2D1555CC}"/>
          </ac:spMkLst>
        </pc:spChg>
        <pc:spChg chg="mod">
          <ac:chgData name="St Marys School" userId="5d91a123-4b6c-4ddf-89da-69f82d226b69" providerId="ADAL" clId="{1AD7DD73-CD53-4667-A7BE-7D5BD00AEA5C}" dt="2023-06-06T07:39:55.828" v="82" actId="6549"/>
          <ac:spMkLst>
            <pc:docMk/>
            <pc:sldMk cId="1661883717" sldId="256"/>
            <ac:spMk id="127" creationId="{58FD534C-FFF8-53A7-321E-7F1913D7CD2A}"/>
          </ac:spMkLst>
        </pc:spChg>
        <pc:spChg chg="mod">
          <ac:chgData name="St Marys School" userId="5d91a123-4b6c-4ddf-89da-69f82d226b69" providerId="ADAL" clId="{1AD7DD73-CD53-4667-A7BE-7D5BD00AEA5C}" dt="2023-06-06T07:39:52.848" v="81"/>
          <ac:spMkLst>
            <pc:docMk/>
            <pc:sldMk cId="1661883717" sldId="256"/>
            <ac:spMk id="131" creationId="{075D7DD3-7CDD-F14B-4308-9A3E1CB5AAA5}"/>
          </ac:spMkLst>
        </pc:spChg>
      </pc:sldChg>
      <pc:sldChg chg="modSp">
        <pc:chgData name="St Marys School" userId="5d91a123-4b6c-4ddf-89da-69f82d226b69" providerId="ADAL" clId="{1AD7DD73-CD53-4667-A7BE-7D5BD00AEA5C}" dt="2023-06-06T07:44:17.441" v="287" actId="20577"/>
        <pc:sldMkLst>
          <pc:docMk/>
          <pc:sldMk cId="2881721047" sldId="258"/>
        </pc:sldMkLst>
        <pc:spChg chg="mod">
          <ac:chgData name="St Marys School" userId="5d91a123-4b6c-4ddf-89da-69f82d226b69" providerId="ADAL" clId="{1AD7DD73-CD53-4667-A7BE-7D5BD00AEA5C}" dt="2023-06-06T07:43:44.769" v="261" actId="20577"/>
          <ac:spMkLst>
            <pc:docMk/>
            <pc:sldMk cId="2881721047" sldId="258"/>
            <ac:spMk id="22" creationId="{1A3F62E1-491D-D0D1-D65C-1DBA8C8D51BA}"/>
          </ac:spMkLst>
        </pc:spChg>
        <pc:spChg chg="mod">
          <ac:chgData name="St Marys School" userId="5d91a123-4b6c-4ddf-89da-69f82d226b69" providerId="ADAL" clId="{1AD7DD73-CD53-4667-A7BE-7D5BD00AEA5C}" dt="2023-06-06T07:40:38.498" v="133" actId="20577"/>
          <ac:spMkLst>
            <pc:docMk/>
            <pc:sldMk cId="2881721047" sldId="258"/>
            <ac:spMk id="26" creationId="{857F88F5-9C76-51A5-ED7E-EEE6566E98FB}"/>
          </ac:spMkLst>
        </pc:spChg>
        <pc:spChg chg="mod">
          <ac:chgData name="St Marys School" userId="5d91a123-4b6c-4ddf-89da-69f82d226b69" providerId="ADAL" clId="{1AD7DD73-CD53-4667-A7BE-7D5BD00AEA5C}" dt="2023-06-06T07:44:17.441" v="287" actId="20577"/>
          <ac:spMkLst>
            <pc:docMk/>
            <pc:sldMk cId="2881721047" sldId="258"/>
            <ac:spMk id="40" creationId="{3EEE610D-29A9-D722-C0FE-5E0031D807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A8CC-E8FC-4280-A49C-7325C88C7818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F484-EA7D-4B61-B3B5-2F90D3529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9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A8CC-E8FC-4280-A49C-7325C88C7818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F484-EA7D-4B61-B3B5-2F90D3529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A8CC-E8FC-4280-A49C-7325C88C7818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F484-EA7D-4B61-B3B5-2F90D3529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4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A8CC-E8FC-4280-A49C-7325C88C7818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F484-EA7D-4B61-B3B5-2F90D3529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9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A8CC-E8FC-4280-A49C-7325C88C7818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F484-EA7D-4B61-B3B5-2F90D3529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45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A8CC-E8FC-4280-A49C-7325C88C7818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F484-EA7D-4B61-B3B5-2F90D3529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21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A8CC-E8FC-4280-A49C-7325C88C7818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F484-EA7D-4B61-B3B5-2F90D3529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5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A8CC-E8FC-4280-A49C-7325C88C7818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F484-EA7D-4B61-B3B5-2F90D3529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70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A8CC-E8FC-4280-A49C-7325C88C7818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F484-EA7D-4B61-B3B5-2F90D3529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54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A8CC-E8FC-4280-A49C-7325C88C7818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F484-EA7D-4B61-B3B5-2F90D3529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7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A8CC-E8FC-4280-A49C-7325C88C7818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F484-EA7D-4B61-B3B5-2F90D3529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42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1A8CC-E8FC-4280-A49C-7325C88C7818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F484-EA7D-4B61-B3B5-2F90D3529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34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hart&#10;&#10;Description automatically generated">
            <a:extLst>
              <a:ext uri="{FF2B5EF4-FFF2-40B4-BE49-F238E27FC236}">
                <a16:creationId xmlns:a16="http://schemas.microsoft.com/office/drawing/2014/main" id="{6081C94C-30A3-A32B-2BED-332B4DBED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F30B7569-AFE8-0A32-A20B-D5B87E55DB7C}"/>
              </a:ext>
            </a:extLst>
          </p:cNvPr>
          <p:cNvSpPr txBox="1"/>
          <p:nvPr/>
        </p:nvSpPr>
        <p:spPr>
          <a:xfrm>
            <a:off x="1065430" y="1691588"/>
            <a:ext cx="116446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05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Chicken Tikka Masala with Rice, Cauliflower, Naan Bread &amp; Mango Chutney</a:t>
            </a:r>
          </a:p>
          <a:p>
            <a:pPr algn="ctr"/>
            <a:endParaRPr lang="en-GB" sz="105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98AF707-4A7E-0A23-CDDA-ECB8055EA704}"/>
              </a:ext>
            </a:extLst>
          </p:cNvPr>
          <p:cNvSpPr txBox="1"/>
          <p:nvPr/>
        </p:nvSpPr>
        <p:spPr>
          <a:xfrm>
            <a:off x="1052531" y="3010258"/>
            <a:ext cx="11773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Roast Vegetable Pasta Bake, Green Beans &amp; Sweetcorn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E37A46C-3403-D3A7-5DEA-3F824986B890}"/>
              </a:ext>
            </a:extLst>
          </p:cNvPr>
          <p:cNvSpPr txBox="1"/>
          <p:nvPr/>
        </p:nvSpPr>
        <p:spPr>
          <a:xfrm>
            <a:off x="1065430" y="4415589"/>
            <a:ext cx="118769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Chicken Wings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FAA3526-9F3C-10EC-6C5E-E24518A342B1}"/>
              </a:ext>
            </a:extLst>
          </p:cNvPr>
          <p:cNvSpPr txBox="1"/>
          <p:nvPr/>
        </p:nvSpPr>
        <p:spPr>
          <a:xfrm>
            <a:off x="1065430" y="5514875"/>
            <a:ext cx="11876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Pasta bar with Beef Meatballs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B19B4D8-283A-EA5D-653B-AA0BFAE8391F}"/>
              </a:ext>
            </a:extLst>
          </p:cNvPr>
          <p:cNvSpPr txBox="1"/>
          <p:nvPr/>
        </p:nvSpPr>
        <p:spPr>
          <a:xfrm>
            <a:off x="1065430" y="6631892"/>
            <a:ext cx="118769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Iced Sponge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1411568-2D5C-9094-CDE5-CFBC2D1555CC}"/>
              </a:ext>
            </a:extLst>
          </p:cNvPr>
          <p:cNvSpPr txBox="1"/>
          <p:nvPr/>
        </p:nvSpPr>
        <p:spPr>
          <a:xfrm>
            <a:off x="2201563" y="1853171"/>
            <a:ext cx="116446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Sausage Mashed Potatoes, Broccoli, Carrots &amp; Gravy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F43E368-77F7-F304-E481-6FC5833BBF1F}"/>
              </a:ext>
            </a:extLst>
          </p:cNvPr>
          <p:cNvSpPr txBox="1"/>
          <p:nvPr/>
        </p:nvSpPr>
        <p:spPr>
          <a:xfrm>
            <a:off x="2067830" y="5524912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Vegetarian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 Noodle Street 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6B02B20-C29C-7D8B-347A-F915C0AA798D}"/>
              </a:ext>
            </a:extLst>
          </p:cNvPr>
          <p:cNvSpPr txBox="1"/>
          <p:nvPr/>
        </p:nvSpPr>
        <p:spPr>
          <a:xfrm>
            <a:off x="2179386" y="6621855"/>
            <a:ext cx="118769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Summer Fruit Crumble with Custard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324136F-63CE-0720-93DF-1B4B98A891B0}"/>
              </a:ext>
            </a:extLst>
          </p:cNvPr>
          <p:cNvSpPr txBox="1"/>
          <p:nvPr/>
        </p:nvSpPr>
        <p:spPr>
          <a:xfrm>
            <a:off x="2033611" y="4399943"/>
            <a:ext cx="1502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Chicken Wrap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8FD534C-FFF8-53A7-321E-7F1913D7CD2A}"/>
              </a:ext>
            </a:extLst>
          </p:cNvPr>
          <p:cNvSpPr txBox="1"/>
          <p:nvPr/>
        </p:nvSpPr>
        <p:spPr>
          <a:xfrm>
            <a:off x="2202618" y="2915000"/>
            <a:ext cx="11644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Vegetable Wellington Potatoes Broccoli, Carrots &amp; Gravy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13E1757B-A56B-543A-BB8F-470877FC4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82" y="1554832"/>
            <a:ext cx="331842" cy="389838"/>
          </a:xfrm>
          <a:prstGeom prst="rect">
            <a:avLst/>
          </a:prstGeom>
        </p:spPr>
      </p:pic>
      <p:pic>
        <p:nvPicPr>
          <p:cNvPr id="129" name="Picture 128" descr="A picture containing text&#10;&#10;Description automatically generated">
            <a:extLst>
              <a:ext uri="{FF2B5EF4-FFF2-40B4-BE49-F238E27FC236}">
                <a16:creationId xmlns:a16="http://schemas.microsoft.com/office/drawing/2014/main" id="{11096816-0EE7-C52D-F13F-6E300E030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18" y="3616905"/>
            <a:ext cx="283545" cy="272874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4FA870B2-1251-F345-E313-CE0F128ECD60}"/>
              </a:ext>
            </a:extLst>
          </p:cNvPr>
          <p:cNvSpPr txBox="1"/>
          <p:nvPr/>
        </p:nvSpPr>
        <p:spPr>
          <a:xfrm>
            <a:off x="3343850" y="1858400"/>
            <a:ext cx="1164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endParaRPr lang="en-GB" sz="105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  <a:p>
            <a:pPr lvl="0" algn="ctr" defTabSz="914400"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BBQ Chicken with </a:t>
            </a:r>
          </a:p>
          <a:p>
            <a:pPr lvl="0" algn="ctr" defTabSz="914400"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Wedges, Mixed Salad &amp; Coleslaw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75D7DD3-7CDD-F14B-4308-9A3E1CB5AAA5}"/>
              </a:ext>
            </a:extLst>
          </p:cNvPr>
          <p:cNvSpPr txBox="1"/>
          <p:nvPr/>
        </p:nvSpPr>
        <p:spPr>
          <a:xfrm>
            <a:off x="3306292" y="3126461"/>
            <a:ext cx="11773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GB" sz="1050" b="1" i="1" dirty="0">
                <a:solidFill>
                  <a:srgbClr val="007174"/>
                </a:solidFill>
                <a:latin typeface="Arial Narrow" panose="020B0606020202030204" pitchFamily="34" charset="0"/>
              </a:rPr>
              <a:t>NEW</a:t>
            </a:r>
            <a:r>
              <a:rPr lang="en-GB" sz="1050" dirty="0">
                <a:solidFill>
                  <a:srgbClr val="007174"/>
                </a:solidFill>
                <a:latin typeface="Arial Narrow" panose="020B0606020202030204" pitchFamily="34" charset="0"/>
              </a:rPr>
              <a:t> 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Spicy Bean Burger with Wedges, Mixed Salad &amp; Coleslaw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4EB9CD8-3D8D-F7C4-3229-7396F98A734C}"/>
              </a:ext>
            </a:extLst>
          </p:cNvPr>
          <p:cNvSpPr txBox="1"/>
          <p:nvPr/>
        </p:nvSpPr>
        <p:spPr>
          <a:xfrm>
            <a:off x="3172396" y="4409623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Sausage Roll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B514210-6BED-DD29-9D66-D3A3694057B7}"/>
              </a:ext>
            </a:extLst>
          </p:cNvPr>
          <p:cNvSpPr txBox="1"/>
          <p:nvPr/>
        </p:nvSpPr>
        <p:spPr>
          <a:xfrm>
            <a:off x="3126883" y="5609532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Pasta Kitchen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EE463B9-46EF-99A3-46C2-930D440471BE}"/>
              </a:ext>
            </a:extLst>
          </p:cNvPr>
          <p:cNvSpPr txBox="1"/>
          <p:nvPr/>
        </p:nvSpPr>
        <p:spPr>
          <a:xfrm>
            <a:off x="3181593" y="6724821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Vanilla Shortbread</a:t>
            </a: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6D290738-62B0-A146-9EFF-CF24D86222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94" y="1599041"/>
            <a:ext cx="661681" cy="293025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D5BAD7C3-59C1-1EC7-CD1C-EF03FAC393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82" y="2823594"/>
            <a:ext cx="661681" cy="293025"/>
          </a:xfrm>
          <a:prstGeom prst="rect">
            <a:avLst/>
          </a:prstGeom>
        </p:spPr>
      </p:pic>
      <p:pic>
        <p:nvPicPr>
          <p:cNvPr id="137" name="Picture 136" descr="A picture containing text&#10;&#10;Description automatically generated">
            <a:extLst>
              <a:ext uri="{FF2B5EF4-FFF2-40B4-BE49-F238E27FC236}">
                <a16:creationId xmlns:a16="http://schemas.microsoft.com/office/drawing/2014/main" id="{771CA637-5F93-D6B0-BA82-DACD6101F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90" y="7149163"/>
            <a:ext cx="283545" cy="272874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9CFF4292-B179-6BE1-08A6-0E45B2E1CE3A}"/>
              </a:ext>
            </a:extLst>
          </p:cNvPr>
          <p:cNvSpPr txBox="1"/>
          <p:nvPr/>
        </p:nvSpPr>
        <p:spPr>
          <a:xfrm>
            <a:off x="4451652" y="1786087"/>
            <a:ext cx="116446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Meatballs in Tomato Sauce with Spaghetti, Green Beans &amp; Sweetcorn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AB31309-5350-03E2-C1FD-E3FEA801E69D}"/>
              </a:ext>
            </a:extLst>
          </p:cNvPr>
          <p:cNvSpPr txBox="1"/>
          <p:nvPr/>
        </p:nvSpPr>
        <p:spPr>
          <a:xfrm>
            <a:off x="4414214" y="3078538"/>
            <a:ext cx="116446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Vegetable Korma with Rice, Cauliflower, Naan Bread, &amp;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Mango Chutney 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5FD205E-303A-11A3-8F8A-B49983F13AD5}"/>
              </a:ext>
            </a:extLst>
          </p:cNvPr>
          <p:cNvSpPr txBox="1"/>
          <p:nvPr/>
        </p:nvSpPr>
        <p:spPr>
          <a:xfrm>
            <a:off x="4293656" y="4360706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Bacon &amp; Cheese Flatbread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B1A101A-A9CF-AB41-1B72-732B3371E4A3}"/>
              </a:ext>
            </a:extLst>
          </p:cNvPr>
          <p:cNvSpPr txBox="1"/>
          <p:nvPr/>
        </p:nvSpPr>
        <p:spPr>
          <a:xfrm>
            <a:off x="4267659" y="5609532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Loaded Nachos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6288C07-0CD7-C754-58F8-854F275A5C00}"/>
              </a:ext>
            </a:extLst>
          </p:cNvPr>
          <p:cNvSpPr txBox="1"/>
          <p:nvPr/>
        </p:nvSpPr>
        <p:spPr>
          <a:xfrm>
            <a:off x="4394435" y="6717479"/>
            <a:ext cx="116087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Carrot</a:t>
            </a:r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Cake</a:t>
            </a:r>
          </a:p>
        </p:txBody>
      </p:sp>
      <p:pic>
        <p:nvPicPr>
          <p:cNvPr id="143" name="Picture 142" descr="Logo, company name&#10;&#10;Description automatically generated">
            <a:extLst>
              <a:ext uri="{FF2B5EF4-FFF2-40B4-BE49-F238E27FC236}">
                <a16:creationId xmlns:a16="http://schemas.microsoft.com/office/drawing/2014/main" id="{B489535A-FF4D-01EE-148F-101DE7BD65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33" y="1540627"/>
            <a:ext cx="417858" cy="320816"/>
          </a:xfrm>
          <a:prstGeom prst="rect">
            <a:avLst/>
          </a:prstGeom>
        </p:spPr>
      </p:pic>
      <p:pic>
        <p:nvPicPr>
          <p:cNvPr id="144" name="Picture 143" descr="Logo, company name&#10;&#10;Description automatically generated">
            <a:extLst>
              <a:ext uri="{FF2B5EF4-FFF2-40B4-BE49-F238E27FC236}">
                <a16:creationId xmlns:a16="http://schemas.microsoft.com/office/drawing/2014/main" id="{52A408B9-4ED7-C6F1-1470-13B40123D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17" y="2805645"/>
            <a:ext cx="417858" cy="320816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90C47134-7AB3-5B48-E784-881EA5B2AE0C}"/>
              </a:ext>
            </a:extLst>
          </p:cNvPr>
          <p:cNvSpPr txBox="1"/>
          <p:nvPr/>
        </p:nvSpPr>
        <p:spPr>
          <a:xfrm>
            <a:off x="5523237" y="1996459"/>
            <a:ext cx="1139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Fishcake with Chips &amp; Garden Peas or Baked Beans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3989B08-AC49-8EBB-1CBE-76D454CE833A}"/>
              </a:ext>
            </a:extLst>
          </p:cNvPr>
          <p:cNvSpPr txBox="1"/>
          <p:nvPr/>
        </p:nvSpPr>
        <p:spPr>
          <a:xfrm>
            <a:off x="5361908" y="4409623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Veggie Pitta Pizza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CAF75FB-44F9-7D9C-3373-DE3374E7B83F}"/>
              </a:ext>
            </a:extLst>
          </p:cNvPr>
          <p:cNvSpPr txBox="1"/>
          <p:nvPr/>
        </p:nvSpPr>
        <p:spPr>
          <a:xfrm>
            <a:off x="5523237" y="2941681"/>
            <a:ext cx="11773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NEW 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Loaded Veg Chilli Nachos with Tomato &amp; Onion Salsa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86A50B8-E230-CF57-6C3D-4E77E25CF3FB}"/>
              </a:ext>
            </a:extLst>
          </p:cNvPr>
          <p:cNvSpPr txBox="1"/>
          <p:nvPr/>
        </p:nvSpPr>
        <p:spPr>
          <a:xfrm>
            <a:off x="5377542" y="5617625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Pasta Kitchen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DB056A1-914A-37D7-F10A-3BA26119D367}"/>
              </a:ext>
            </a:extLst>
          </p:cNvPr>
          <p:cNvSpPr txBox="1"/>
          <p:nvPr/>
        </p:nvSpPr>
        <p:spPr>
          <a:xfrm>
            <a:off x="5388899" y="6817135"/>
            <a:ext cx="14019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Oaty Flapjack</a:t>
            </a:r>
          </a:p>
        </p:txBody>
      </p:sp>
      <p:pic>
        <p:nvPicPr>
          <p:cNvPr id="150" name="Picture 149" descr="Logo, icon&#10;&#10;Description automatically generated">
            <a:extLst>
              <a:ext uri="{FF2B5EF4-FFF2-40B4-BE49-F238E27FC236}">
                <a16:creationId xmlns:a16="http://schemas.microsoft.com/office/drawing/2014/main" id="{3E3C7720-70CF-294E-A23C-69B194524B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09" y="1658478"/>
            <a:ext cx="336971" cy="336971"/>
          </a:xfrm>
          <a:prstGeom prst="rect">
            <a:avLst/>
          </a:prstGeom>
        </p:spPr>
      </p:pic>
      <p:pic>
        <p:nvPicPr>
          <p:cNvPr id="151" name="Picture 150" descr="A picture containing text&#10;&#10;Description automatically generated">
            <a:extLst>
              <a:ext uri="{FF2B5EF4-FFF2-40B4-BE49-F238E27FC236}">
                <a16:creationId xmlns:a16="http://schemas.microsoft.com/office/drawing/2014/main" id="{39A8751A-C0E3-714D-DF05-392D69DC9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80" y="3585842"/>
            <a:ext cx="283545" cy="272874"/>
          </a:xfrm>
          <a:prstGeom prst="rect">
            <a:avLst/>
          </a:prstGeom>
        </p:spPr>
      </p:pic>
      <p:pic>
        <p:nvPicPr>
          <p:cNvPr id="152" name="Picture 151" descr="A picture containing text&#10;&#10;Description automatically generated">
            <a:extLst>
              <a:ext uri="{FF2B5EF4-FFF2-40B4-BE49-F238E27FC236}">
                <a16:creationId xmlns:a16="http://schemas.microsoft.com/office/drawing/2014/main" id="{2BAC4B39-3F74-D310-21CB-D9ACD47E4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0" y="7193952"/>
            <a:ext cx="283545" cy="272874"/>
          </a:xfrm>
          <a:prstGeom prst="rect">
            <a:avLst/>
          </a:prstGeom>
        </p:spPr>
      </p:pic>
      <p:pic>
        <p:nvPicPr>
          <p:cNvPr id="153" name="Picture 152" descr="A close up of a logo&#10;&#10;Description automatically generated">
            <a:extLst>
              <a:ext uri="{FF2B5EF4-FFF2-40B4-BE49-F238E27FC236}">
                <a16:creationId xmlns:a16="http://schemas.microsoft.com/office/drawing/2014/main" id="{8ECD4E24-C02C-CBA7-0461-8929B7FD50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75" y="604059"/>
            <a:ext cx="260184" cy="269328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D3345641-DA42-1F30-5501-514EF2D926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0074" y="543703"/>
            <a:ext cx="145707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8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99C5BBE-3519-C767-159C-AF2C7EA0B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BF272FF-DD98-C9FD-EA18-EEC7C2515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10" y="605484"/>
            <a:ext cx="260184" cy="269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06783-5D22-4C50-F55B-087586961033}"/>
              </a:ext>
            </a:extLst>
          </p:cNvPr>
          <p:cNvSpPr txBox="1"/>
          <p:nvPr/>
        </p:nvSpPr>
        <p:spPr>
          <a:xfrm>
            <a:off x="1111531" y="1889627"/>
            <a:ext cx="113755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Spicy Chicken Open Wrap with Paprika Wedges, Mixed Salad &amp; Coleslaw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B3D193-0D9B-44F0-DE82-5B984D12EFE2}"/>
              </a:ext>
            </a:extLst>
          </p:cNvPr>
          <p:cNvSpPr txBox="1"/>
          <p:nvPr/>
        </p:nvSpPr>
        <p:spPr>
          <a:xfrm>
            <a:off x="1067342" y="3167525"/>
            <a:ext cx="11375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Roast Vegetable Wrap with Paprika Wedges, 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Mixed Salad &amp; Coleslaw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B8D77-00E3-0A2D-FCB2-D763A0A7A605}"/>
              </a:ext>
            </a:extLst>
          </p:cNvPr>
          <p:cNvSpPr txBox="1"/>
          <p:nvPr/>
        </p:nvSpPr>
        <p:spPr>
          <a:xfrm>
            <a:off x="895890" y="5501953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Pasta Kitchen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9C681-B285-B3FD-2D5E-C39284CFE70A}"/>
              </a:ext>
            </a:extLst>
          </p:cNvPr>
          <p:cNvSpPr txBox="1"/>
          <p:nvPr/>
        </p:nvSpPr>
        <p:spPr>
          <a:xfrm>
            <a:off x="938089" y="6554614"/>
            <a:ext cx="148045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Chocolate Orange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Cake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0F8BBD-845C-AEFC-AA99-78C51B57F97B}"/>
              </a:ext>
            </a:extLst>
          </p:cNvPr>
          <p:cNvSpPr txBox="1"/>
          <p:nvPr/>
        </p:nvSpPr>
        <p:spPr>
          <a:xfrm>
            <a:off x="1116763" y="4318368"/>
            <a:ext cx="112311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Selection of Paninis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B48363-1A09-EA5A-5C0D-201C9BEF02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1" y="1651199"/>
            <a:ext cx="661681" cy="293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96DC47-B896-DAAC-21E8-94243DDA8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1" y="2848207"/>
            <a:ext cx="661681" cy="293025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C68721EC-EB05-CDB9-D18B-B9A497EAF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29" y="6873525"/>
            <a:ext cx="283545" cy="27287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D9D52C9-3194-B44B-D99D-91A43A8C408E}"/>
              </a:ext>
            </a:extLst>
          </p:cNvPr>
          <p:cNvSpPr txBox="1"/>
          <p:nvPr/>
        </p:nvSpPr>
        <p:spPr>
          <a:xfrm>
            <a:off x="2204914" y="1891806"/>
            <a:ext cx="1137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Chilli Con Carne with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Rice, Sweetcorn &amp; Nachos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146C14-447A-68FD-63E9-E8CF8E57E1B5}"/>
              </a:ext>
            </a:extLst>
          </p:cNvPr>
          <p:cNvSpPr txBox="1"/>
          <p:nvPr/>
        </p:nvSpPr>
        <p:spPr>
          <a:xfrm>
            <a:off x="2189866" y="3059020"/>
            <a:ext cx="116765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NEW  </a:t>
            </a: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Vegetarian</a:t>
            </a:r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Spicy Mexican Rice with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 Sweetcorn &amp; Nachos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5140BA-AF7B-528E-251A-C57051117B85}"/>
              </a:ext>
            </a:extLst>
          </p:cNvPr>
          <p:cNvSpPr txBox="1"/>
          <p:nvPr/>
        </p:nvSpPr>
        <p:spPr>
          <a:xfrm>
            <a:off x="2049353" y="5493871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Noodle Street 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6CE68B-FA63-C5BC-FA79-A978F8EB4A7A}"/>
              </a:ext>
            </a:extLst>
          </p:cNvPr>
          <p:cNvSpPr txBox="1"/>
          <p:nvPr/>
        </p:nvSpPr>
        <p:spPr>
          <a:xfrm>
            <a:off x="2033462" y="6604492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Pineapple Upside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Down Cake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5363BE-2B1A-B1E7-ACC9-7F34895D2D2F}"/>
              </a:ext>
            </a:extLst>
          </p:cNvPr>
          <p:cNvSpPr txBox="1"/>
          <p:nvPr/>
        </p:nvSpPr>
        <p:spPr>
          <a:xfrm>
            <a:off x="2004527" y="4333121"/>
            <a:ext cx="1502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Chicken Wrap</a:t>
            </a:r>
          </a:p>
        </p:txBody>
      </p:sp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A10DBF7D-588E-EA7D-6272-E01CF12F0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40" y="2460154"/>
            <a:ext cx="174449" cy="180580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EF7E4CE6-5312-E993-D338-6C398F8CA0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42" y="1678814"/>
            <a:ext cx="459898" cy="198331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5D172D00-6F95-5CBD-1898-D95C22C3C5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42" y="2889394"/>
            <a:ext cx="459898" cy="19833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12E9CDB-EA81-EC8B-AC4D-9ACBBC2873B8}"/>
              </a:ext>
            </a:extLst>
          </p:cNvPr>
          <p:cNvSpPr txBox="1"/>
          <p:nvPr/>
        </p:nvSpPr>
        <p:spPr>
          <a:xfrm>
            <a:off x="3127637" y="4347874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Sausage Roll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B654AF-F5BF-B96E-A238-83B33B9E1861}"/>
              </a:ext>
            </a:extLst>
          </p:cNvPr>
          <p:cNvSpPr txBox="1"/>
          <p:nvPr/>
        </p:nvSpPr>
        <p:spPr>
          <a:xfrm>
            <a:off x="3292481" y="1995403"/>
            <a:ext cx="1167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Roast Chicken, Roast Potatoes, Carrots, Cabbage &amp; Gravy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74C2C0-5DCC-CA67-FC4E-8983C478DFCE}"/>
              </a:ext>
            </a:extLst>
          </p:cNvPr>
          <p:cNvSpPr txBox="1"/>
          <p:nvPr/>
        </p:nvSpPr>
        <p:spPr>
          <a:xfrm>
            <a:off x="3320038" y="2880896"/>
            <a:ext cx="1123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Tomato &amp; Basil Pasta with Roasted Vegetables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ED8CDD8-F136-18FD-02ED-7CCEB938AB21}"/>
              </a:ext>
            </a:extLst>
          </p:cNvPr>
          <p:cNvSpPr txBox="1"/>
          <p:nvPr/>
        </p:nvSpPr>
        <p:spPr>
          <a:xfrm>
            <a:off x="3136077" y="5536837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Pasta Kitchen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616FBF-24A8-E8BC-E87A-3427F2BA18AF}"/>
              </a:ext>
            </a:extLst>
          </p:cNvPr>
          <p:cNvSpPr txBox="1"/>
          <p:nvPr/>
        </p:nvSpPr>
        <p:spPr>
          <a:xfrm>
            <a:off x="3337463" y="6554614"/>
            <a:ext cx="106080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Orange and Lemon Cake</a:t>
            </a:r>
          </a:p>
        </p:txBody>
      </p:sp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EE6C447C-768F-F039-CA7A-6D6CE0755E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92" y="1621359"/>
            <a:ext cx="353631" cy="352703"/>
          </a:xfrm>
          <a:prstGeom prst="rect">
            <a:avLst/>
          </a:prstGeom>
        </p:spPr>
      </p:pic>
      <p:pic>
        <p:nvPicPr>
          <p:cNvPr id="48" name="Picture 47" descr="A picture containing text&#10;&#10;Description automatically generated">
            <a:extLst>
              <a:ext uri="{FF2B5EF4-FFF2-40B4-BE49-F238E27FC236}">
                <a16:creationId xmlns:a16="http://schemas.microsoft.com/office/drawing/2014/main" id="{8FA26CA3-79CA-2008-84E6-140C8D8DC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695" y="3587205"/>
            <a:ext cx="283545" cy="272874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85328B10-5376-59F6-CFFB-60245F387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48" y="7131695"/>
            <a:ext cx="283545" cy="27287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BD2167C-6667-F4BC-B51B-BA6657D6C0D6}"/>
              </a:ext>
            </a:extLst>
          </p:cNvPr>
          <p:cNvSpPr txBox="1"/>
          <p:nvPr/>
        </p:nvSpPr>
        <p:spPr>
          <a:xfrm>
            <a:off x="4276903" y="6642054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NEW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Apple 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Pie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with Cream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13C467-5998-21A8-C576-9344DEA215E0}"/>
              </a:ext>
            </a:extLst>
          </p:cNvPr>
          <p:cNvSpPr txBox="1"/>
          <p:nvPr/>
        </p:nvSpPr>
        <p:spPr>
          <a:xfrm>
            <a:off x="4276903" y="4323485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Bagel Pizza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19BD47C-C598-9C9B-C595-C01855AB3EB0}"/>
              </a:ext>
            </a:extLst>
          </p:cNvPr>
          <p:cNvSpPr txBox="1"/>
          <p:nvPr/>
        </p:nvSpPr>
        <p:spPr>
          <a:xfrm>
            <a:off x="4435851" y="1945429"/>
            <a:ext cx="1142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Chicken Korma with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Rice, Broccoli &amp; Naan Sliders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59D92A4-4EE6-979D-8F6A-3B4290B811A1}"/>
              </a:ext>
            </a:extLst>
          </p:cNvPr>
          <p:cNvSpPr txBox="1"/>
          <p:nvPr/>
        </p:nvSpPr>
        <p:spPr>
          <a:xfrm>
            <a:off x="4435851" y="3145048"/>
            <a:ext cx="1142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Lentil Dahl with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Rice, Broccoli &amp; Naan Sliders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E2769AA-972B-EF2A-19F6-DDE33035FB12}"/>
              </a:ext>
            </a:extLst>
          </p:cNvPr>
          <p:cNvSpPr txBox="1"/>
          <p:nvPr/>
        </p:nvSpPr>
        <p:spPr>
          <a:xfrm>
            <a:off x="4288240" y="5550412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Rice Bowl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55" name="Picture 54" descr="Logo, company name&#10;&#10;Description automatically generated">
            <a:extLst>
              <a:ext uri="{FF2B5EF4-FFF2-40B4-BE49-F238E27FC236}">
                <a16:creationId xmlns:a16="http://schemas.microsoft.com/office/drawing/2014/main" id="{289EDBBC-E2EB-1F70-8E82-B6F4B49873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4" y="1645592"/>
            <a:ext cx="417858" cy="320816"/>
          </a:xfrm>
          <a:prstGeom prst="rect">
            <a:avLst/>
          </a:prstGeom>
        </p:spPr>
      </p:pic>
      <p:pic>
        <p:nvPicPr>
          <p:cNvPr id="56" name="Picture 55" descr="Logo, company name&#10;&#10;Description automatically generated">
            <a:extLst>
              <a:ext uri="{FF2B5EF4-FFF2-40B4-BE49-F238E27FC236}">
                <a16:creationId xmlns:a16="http://schemas.microsoft.com/office/drawing/2014/main" id="{A760FF48-CD80-C5CB-B28F-B23B53A77C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03" y="2828958"/>
            <a:ext cx="417858" cy="320816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1392A742-5D91-01C0-97F2-279158359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88" y="3648670"/>
            <a:ext cx="283545" cy="27287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673602C-1BD6-FB4A-9E64-A6D2225246AA}"/>
              </a:ext>
            </a:extLst>
          </p:cNvPr>
          <p:cNvSpPr txBox="1"/>
          <p:nvPr/>
        </p:nvSpPr>
        <p:spPr>
          <a:xfrm>
            <a:off x="5536181" y="4319480"/>
            <a:ext cx="112311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Chick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en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Quesadilla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43027B-C5F8-1019-65B0-3C56E3CF4710}"/>
              </a:ext>
            </a:extLst>
          </p:cNvPr>
          <p:cNvSpPr txBox="1"/>
          <p:nvPr/>
        </p:nvSpPr>
        <p:spPr>
          <a:xfrm>
            <a:off x="5559996" y="2026485"/>
            <a:ext cx="10638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Burger &amp; Chips Day</a:t>
            </a:r>
            <a:endParaRPr lang="en-GB" sz="105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C712BE8-85D1-ADAB-AF31-52FE91416C9C}"/>
              </a:ext>
            </a:extLst>
          </p:cNvPr>
          <p:cNvSpPr txBox="1"/>
          <p:nvPr/>
        </p:nvSpPr>
        <p:spPr>
          <a:xfrm>
            <a:off x="5546593" y="2947615"/>
            <a:ext cx="107631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Veggie Burger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 with Chips &amp; Garden Peas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F03565E-753E-132B-A928-F9B49D903541}"/>
              </a:ext>
            </a:extLst>
          </p:cNvPr>
          <p:cNvSpPr txBox="1"/>
          <p:nvPr/>
        </p:nvSpPr>
        <p:spPr>
          <a:xfrm>
            <a:off x="5344523" y="5516592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Loaded Nachos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6976A9E-C825-6742-BF96-CF9F15C909F4}"/>
              </a:ext>
            </a:extLst>
          </p:cNvPr>
          <p:cNvSpPr txBox="1"/>
          <p:nvPr/>
        </p:nvSpPr>
        <p:spPr>
          <a:xfrm>
            <a:off x="5529261" y="6642054"/>
            <a:ext cx="105805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Chocolate Brownie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63" name="Picture 62" descr="Logo, icon&#10;&#10;Description automatically generated">
            <a:extLst>
              <a:ext uri="{FF2B5EF4-FFF2-40B4-BE49-F238E27FC236}">
                <a16:creationId xmlns:a16="http://schemas.microsoft.com/office/drawing/2014/main" id="{DB60D9CC-C203-C6D6-F832-1351B9F894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67" y="1602473"/>
            <a:ext cx="336971" cy="336971"/>
          </a:xfrm>
          <a:prstGeom prst="rect">
            <a:avLst/>
          </a:prstGeom>
        </p:spPr>
      </p:pic>
      <p:pic>
        <p:nvPicPr>
          <p:cNvPr id="64" name="Picture 63" descr="A picture containing text&#10;&#10;Description automatically generated">
            <a:extLst>
              <a:ext uri="{FF2B5EF4-FFF2-40B4-BE49-F238E27FC236}">
                <a16:creationId xmlns:a16="http://schemas.microsoft.com/office/drawing/2014/main" id="{450E6EAA-91EC-805D-1F92-2A71144D6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79" y="3576356"/>
            <a:ext cx="283545" cy="27287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CD31049-B428-96CC-9DAC-15594930D4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5254" y="575697"/>
            <a:ext cx="145707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4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3931529A-8457-6409-22AE-3B2C8A08E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16E741-5371-48A7-FE21-4AB662CA3C3E}"/>
              </a:ext>
            </a:extLst>
          </p:cNvPr>
          <p:cNvSpPr txBox="1"/>
          <p:nvPr/>
        </p:nvSpPr>
        <p:spPr>
          <a:xfrm>
            <a:off x="1117762" y="2026304"/>
            <a:ext cx="1142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Crunchy Crouton Mac &amp; Cheese with Sweetcorn &amp; Mixed Salad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3ED2E-DDB2-9D19-F506-ACE3C58DAE18}"/>
              </a:ext>
            </a:extLst>
          </p:cNvPr>
          <p:cNvSpPr txBox="1"/>
          <p:nvPr/>
        </p:nvSpPr>
        <p:spPr>
          <a:xfrm>
            <a:off x="899317" y="5480937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Pasta Kitchen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4DC2C3-0D3C-DE4C-ECF1-B98F60256FAE}"/>
              </a:ext>
            </a:extLst>
          </p:cNvPr>
          <p:cNvSpPr txBox="1"/>
          <p:nvPr/>
        </p:nvSpPr>
        <p:spPr>
          <a:xfrm>
            <a:off x="1246677" y="6540615"/>
            <a:ext cx="79477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NEW 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Cornflake Tart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9DCC5F-4FA7-0485-2C01-4B02155FCE8D}"/>
              </a:ext>
            </a:extLst>
          </p:cNvPr>
          <p:cNvSpPr txBox="1"/>
          <p:nvPr/>
        </p:nvSpPr>
        <p:spPr>
          <a:xfrm>
            <a:off x="948966" y="4314391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Pitta Pizza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A5CB2-6920-B2AF-4355-B1D476EC2A3F}"/>
              </a:ext>
            </a:extLst>
          </p:cNvPr>
          <p:cNvSpPr txBox="1"/>
          <p:nvPr/>
        </p:nvSpPr>
        <p:spPr>
          <a:xfrm>
            <a:off x="1157457" y="3194566"/>
            <a:ext cx="10634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Boston Bean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Mac 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&amp;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Cheese with Sweetcorn &amp; Mixed Salad</a:t>
            </a: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78979E8D-6135-DAD3-1276-888589249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8" y="1656985"/>
            <a:ext cx="518694" cy="378895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43F2399-09FF-A9BE-9E14-930E2A8B3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69" y="6981259"/>
            <a:ext cx="283545" cy="272874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89F53D9F-5B78-6AE2-A6CB-A4E3F468A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8" y="2853055"/>
            <a:ext cx="518694" cy="3788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A63211-03CB-3F17-0494-2F4C3632815C}"/>
              </a:ext>
            </a:extLst>
          </p:cNvPr>
          <p:cNvSpPr txBox="1"/>
          <p:nvPr/>
        </p:nvSpPr>
        <p:spPr>
          <a:xfrm>
            <a:off x="2212047" y="2115200"/>
            <a:ext cx="114286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Peri-Peri Chicken Wrap with Spicy Rice &amp; Coleslaw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75C6C9-176C-59DB-23F0-22540CC755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001" y="1656985"/>
            <a:ext cx="344957" cy="4052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4407E4-E110-F906-0910-6C41B93EEA4B}"/>
              </a:ext>
            </a:extLst>
          </p:cNvPr>
          <p:cNvSpPr txBox="1"/>
          <p:nvPr/>
        </p:nvSpPr>
        <p:spPr>
          <a:xfrm>
            <a:off x="2125473" y="3194566"/>
            <a:ext cx="129672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BBQ Quorn with Spicy Rice &amp; Coleslaw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666D9A-A3B0-824F-74A2-8A0444DEC54A}"/>
              </a:ext>
            </a:extLst>
          </p:cNvPr>
          <p:cNvSpPr txBox="1"/>
          <p:nvPr/>
        </p:nvSpPr>
        <p:spPr>
          <a:xfrm>
            <a:off x="2043248" y="6702197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Home Made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 Muffins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6DFBE2-27D4-C899-8938-2A3C3750EC2A}"/>
              </a:ext>
            </a:extLst>
          </p:cNvPr>
          <p:cNvSpPr txBox="1"/>
          <p:nvPr/>
        </p:nvSpPr>
        <p:spPr>
          <a:xfrm>
            <a:off x="2033604" y="5484784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Rice Bowl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6927F1-77C6-51A0-79A1-95ABD07991A2}"/>
              </a:ext>
            </a:extLst>
          </p:cNvPr>
          <p:cNvSpPr txBox="1"/>
          <p:nvPr/>
        </p:nvSpPr>
        <p:spPr>
          <a:xfrm>
            <a:off x="2233751" y="4314391"/>
            <a:ext cx="109945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Selection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 of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Paninis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3512AD-A367-8C65-8CDD-80E6A9ABA7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000" y="2789321"/>
            <a:ext cx="344957" cy="405245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52E2ECF0-FE13-E2D0-6478-EE6142570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47" y="3631431"/>
            <a:ext cx="283545" cy="2728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A3F62E1-491D-D0D1-D65C-1DBA8C8D51BA}"/>
              </a:ext>
            </a:extLst>
          </p:cNvPr>
          <p:cNvSpPr txBox="1"/>
          <p:nvPr/>
        </p:nvSpPr>
        <p:spPr>
          <a:xfrm>
            <a:off x="3303985" y="3015941"/>
            <a:ext cx="1191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Spinach Butternut  &amp; chickpea Stew with Rice and vegetables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CF9A0F-0CB5-3808-7E62-48218FF9DA80}"/>
              </a:ext>
            </a:extLst>
          </p:cNvPr>
          <p:cNvSpPr txBox="1"/>
          <p:nvPr/>
        </p:nvSpPr>
        <p:spPr>
          <a:xfrm>
            <a:off x="3245102" y="4349432"/>
            <a:ext cx="137288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Selection of Wraps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247D9A-188A-F1CA-8CC3-5DA55F5F97D7}"/>
              </a:ext>
            </a:extLst>
          </p:cNvPr>
          <p:cNvSpPr txBox="1"/>
          <p:nvPr/>
        </p:nvSpPr>
        <p:spPr>
          <a:xfrm>
            <a:off x="3213116" y="5452684"/>
            <a:ext cx="137288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Pasta Kitchen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79C3FE-58EB-5248-F2CD-921BED4F22CA}"/>
              </a:ext>
            </a:extLst>
          </p:cNvPr>
          <p:cNvSpPr txBox="1"/>
          <p:nvPr/>
        </p:nvSpPr>
        <p:spPr>
          <a:xfrm>
            <a:off x="3247046" y="6665925"/>
            <a:ext cx="13000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Brick wall Cake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7F88F5-9C76-51A5-ED7E-EEE6566E98FB}"/>
              </a:ext>
            </a:extLst>
          </p:cNvPr>
          <p:cNvSpPr txBox="1"/>
          <p:nvPr/>
        </p:nvSpPr>
        <p:spPr>
          <a:xfrm>
            <a:off x="3303988" y="1859607"/>
            <a:ext cx="1191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050" b="1" i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Spaghetti Bolognaise with either Salad or Corn </a:t>
            </a:r>
            <a:endParaRPr lang="en-GB" sz="105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5E44F84-53EF-DACC-D95F-212C1C4011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61" y="1613595"/>
            <a:ext cx="613603" cy="2717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777A59A-A40F-21FF-7AB2-900E9B85F9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60" y="2801908"/>
            <a:ext cx="613603" cy="271734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A693C55E-9E19-6F67-6E59-E1BD5DA96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67" y="3670737"/>
            <a:ext cx="262943" cy="25304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EBC055A-4C73-4868-50B8-D4639B8CCF28}"/>
              </a:ext>
            </a:extLst>
          </p:cNvPr>
          <p:cNvSpPr txBox="1"/>
          <p:nvPr/>
        </p:nvSpPr>
        <p:spPr>
          <a:xfrm>
            <a:off x="4270275" y="5452684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Noodle Street 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A3A4A940-05BB-FB5C-9D6A-DA5937175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20" y="1656985"/>
            <a:ext cx="417858" cy="32081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1AA00F0-79FC-8017-40BB-D118B9D50892}"/>
              </a:ext>
            </a:extLst>
          </p:cNvPr>
          <p:cNvSpPr txBox="1"/>
          <p:nvPr/>
        </p:nvSpPr>
        <p:spPr>
          <a:xfrm>
            <a:off x="4427655" y="2021189"/>
            <a:ext cx="1191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Tandoori </a:t>
            </a:r>
            <a:r>
              <a:rPr lang="en-GB" sz="1050" b="1">
                <a:solidFill>
                  <a:srgbClr val="007174"/>
                </a:solidFill>
                <a:latin typeface="Arial Narrow" panose="020B0606020202030204" pitchFamily="34" charset="0"/>
              </a:rPr>
              <a:t>Chicken Naan 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with Bombay Potatoes &amp; Green Beans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92DD94-27ED-4D06-FAFE-F1EAAE304B95}"/>
              </a:ext>
            </a:extLst>
          </p:cNvPr>
          <p:cNvSpPr txBox="1"/>
          <p:nvPr/>
        </p:nvSpPr>
        <p:spPr>
          <a:xfrm>
            <a:off x="4362144" y="3192563"/>
            <a:ext cx="1296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Sweet Potato, Chickpea &amp; Spinach Curry with Rice &amp; Green Beans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0E4DA7-EEF4-E685-EB35-DA995DE1BACC}"/>
              </a:ext>
            </a:extLst>
          </p:cNvPr>
          <p:cNvSpPr txBox="1"/>
          <p:nvPr/>
        </p:nvSpPr>
        <p:spPr>
          <a:xfrm>
            <a:off x="4271990" y="4360216"/>
            <a:ext cx="1502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Chicken Wrap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0033C-2151-53D0-A546-16C43D07019F}"/>
              </a:ext>
            </a:extLst>
          </p:cNvPr>
          <p:cNvSpPr txBox="1"/>
          <p:nvPr/>
        </p:nvSpPr>
        <p:spPr>
          <a:xfrm>
            <a:off x="4390035" y="6647820"/>
            <a:ext cx="120560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Bread Pudding with Custard</a:t>
            </a:r>
          </a:p>
        </p:txBody>
      </p:sp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1F4B1A09-2291-AF6B-C646-7923E5AA2D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11" y="2853055"/>
            <a:ext cx="417858" cy="320816"/>
          </a:xfrm>
          <a:prstGeom prst="rect">
            <a:avLst/>
          </a:prstGeom>
        </p:spPr>
      </p:pic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80D50514-72E3-35C5-4D8B-BE8DCF21F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99" y="2960513"/>
            <a:ext cx="283545" cy="27287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7F45682-E04F-8229-1BB0-58E421571E3A}"/>
              </a:ext>
            </a:extLst>
          </p:cNvPr>
          <p:cNvSpPr txBox="1"/>
          <p:nvPr/>
        </p:nvSpPr>
        <p:spPr>
          <a:xfrm>
            <a:off x="5348771" y="4349432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Sausage Roll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B282EB-D594-8214-5EEA-006D74270F39}"/>
              </a:ext>
            </a:extLst>
          </p:cNvPr>
          <p:cNvSpPr txBox="1"/>
          <p:nvPr/>
        </p:nvSpPr>
        <p:spPr>
          <a:xfrm>
            <a:off x="5490544" y="2081182"/>
            <a:ext cx="125192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Fish, Chips &amp; Garden Peas or Baked Beans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EE610D-29A9-D722-C0FE-5E0031D807B6}"/>
              </a:ext>
            </a:extLst>
          </p:cNvPr>
          <p:cNvSpPr txBox="1"/>
          <p:nvPr/>
        </p:nvSpPr>
        <p:spPr>
          <a:xfrm>
            <a:off x="5469609" y="3082268"/>
            <a:ext cx="1272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Vegetable </a:t>
            </a:r>
            <a:r>
              <a:rPr lang="en-GB" sz="1050" b="1">
                <a:solidFill>
                  <a:srgbClr val="007174"/>
                </a:solidFill>
                <a:latin typeface="Arial Narrow" panose="020B0606020202030204" pitchFamily="34" charset="0"/>
              </a:rPr>
              <a:t>Spring rolls with 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Chips &amp; Garden Peas or Baked Beans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50F59E-73B9-B9ED-A641-7AE37BFA7BF7}"/>
              </a:ext>
            </a:extLst>
          </p:cNvPr>
          <p:cNvSpPr txBox="1"/>
          <p:nvPr/>
        </p:nvSpPr>
        <p:spPr>
          <a:xfrm>
            <a:off x="5399127" y="5441900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Pasta Kitchen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42" name="Picture 41" descr="Logo, icon&#10;&#10;Description automatically generated">
            <a:extLst>
              <a:ext uri="{FF2B5EF4-FFF2-40B4-BE49-F238E27FC236}">
                <a16:creationId xmlns:a16="http://schemas.microsoft.com/office/drawing/2014/main" id="{2328335E-9DFE-4A29-7663-B1E47B1B1F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71" y="1640830"/>
            <a:ext cx="336971" cy="33697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9FF4382-1E13-49B4-B7B0-D3E3513292EC}"/>
              </a:ext>
            </a:extLst>
          </p:cNvPr>
          <p:cNvSpPr txBox="1"/>
          <p:nvPr/>
        </p:nvSpPr>
        <p:spPr>
          <a:xfrm>
            <a:off x="5386271" y="6702197"/>
            <a:ext cx="14019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Banana Loaf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5E059A4-6607-3B07-C474-20AF0CF796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0674" y="2850708"/>
            <a:ext cx="431667" cy="282470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6DFE5856-5CF6-B8A8-C7CD-F4569148E2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30" y="606603"/>
            <a:ext cx="260184" cy="26932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776C308-AEB9-F33B-699B-55A0BE9A1D8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3524" b="26418"/>
          <a:stretch/>
        </p:blipFill>
        <p:spPr>
          <a:xfrm>
            <a:off x="8701816" y="1201541"/>
            <a:ext cx="881396" cy="20975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89E7724-103C-7C54-3D55-640409B53A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1769" y="575142"/>
            <a:ext cx="145707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21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F5A0B3DEDCF4D9DE94553ADB68EDF" ma:contentTypeVersion="13" ma:contentTypeDescription="Create a new document." ma:contentTypeScope="" ma:versionID="31c86ea1d314c54253bd5b701ca675e5">
  <xsd:schema xmlns:xsd="http://www.w3.org/2001/XMLSchema" xmlns:xs="http://www.w3.org/2001/XMLSchema" xmlns:p="http://schemas.microsoft.com/office/2006/metadata/properties" xmlns:ns3="86713e3e-adcb-4259-8a39-80156148bd24" xmlns:ns4="f3804cab-8e90-4895-ab5d-f47b4bc00a41" targetNamespace="http://schemas.microsoft.com/office/2006/metadata/properties" ma:root="true" ma:fieldsID="1f95acd96cf82a576de47939e67f2081" ns3:_="" ns4:_="">
    <xsd:import namespace="86713e3e-adcb-4259-8a39-80156148bd24"/>
    <xsd:import namespace="f3804cab-8e90-4895-ab5d-f47b4bc00a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13e3e-adcb-4259-8a39-80156148bd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04cab-8e90-4895-ab5d-f47b4bc00a4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1A6742-1965-4A81-8EEA-08A633E1CC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713e3e-adcb-4259-8a39-80156148bd24"/>
    <ds:schemaRef ds:uri="f3804cab-8e90-4895-ab5d-f47b4bc00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8D8AC8-9B16-4AEA-BC0E-813E6A1E35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210F38-8891-4D03-A193-A228D2298F19}">
  <ds:schemaRefs>
    <ds:schemaRef ds:uri="http://www.w3.org/XML/1998/namespace"/>
    <ds:schemaRef ds:uri="http://purl.org/dc/dcmitype/"/>
    <ds:schemaRef ds:uri="http://schemas.microsoft.com/office/2006/documentManagement/types"/>
    <ds:schemaRef ds:uri="86713e3e-adcb-4259-8a39-80156148bd24"/>
    <ds:schemaRef ds:uri="http://schemas.microsoft.com/office/infopath/2007/PartnerControls"/>
    <ds:schemaRef ds:uri="http://purl.org/dc/elements/1.1/"/>
    <ds:schemaRef ds:uri="f3804cab-8e90-4895-ab5d-f47b4bc00a41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84</TotalTime>
  <Words>405</Words>
  <Application>Microsoft Office PowerPoint</Application>
  <PresentationFormat>On-screen Show (4:3)</PresentationFormat>
  <Paragraphs>90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St Marys School</cp:lastModifiedBy>
  <cp:revision>7</cp:revision>
  <cp:lastPrinted>2023-04-25T07:08:41Z</cp:lastPrinted>
  <dcterms:created xsi:type="dcterms:W3CDTF">2023-03-15T12:49:13Z</dcterms:created>
  <dcterms:modified xsi:type="dcterms:W3CDTF">2023-06-06T07:44:21Z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0x010100883F5A0B3DEDCF4D9DE94553ADB68EDF</vt:lpwstr>
  </property>
</Properties>
</file>